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handoutMasterIdLst>
    <p:handoutMasterId r:id="rId11"/>
  </p:handoutMasterIdLst>
  <p:sldIdLst>
    <p:sldId id="256" r:id="rId2"/>
    <p:sldId id="262" r:id="rId3"/>
    <p:sldId id="260" r:id="rId4"/>
    <p:sldId id="266" r:id="rId5"/>
    <p:sldId id="261" r:id="rId6"/>
    <p:sldId id="267" r:id="rId7"/>
    <p:sldId id="264" r:id="rId8"/>
    <p:sldId id="25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0EA008-82DD-4DE9-8E33-4EFB8D869763}" v="66" dt="2024-06-17T18:43:59.8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17" autoAdjust="0"/>
    <p:restoredTop sz="94694"/>
  </p:normalViewPr>
  <p:slideViewPr>
    <p:cSldViewPr snapToGrid="0" snapToObjects="1">
      <p:cViewPr varScale="1">
        <p:scale>
          <a:sx n="71" d="100"/>
          <a:sy n="71" d="100"/>
        </p:scale>
        <p:origin x="830" y="53"/>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63" d="100"/>
          <a:sy n="163" d="100"/>
        </p:scale>
        <p:origin x="4576"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7F81B8-F282-4F1D-8484-D650CBD110CA}" type="doc">
      <dgm:prSet loTypeId="urn:microsoft.com/office/officeart/2016/7/layout/BasicTimeline" loCatId="timeline" qsTypeId="urn:microsoft.com/office/officeart/2005/8/quickstyle/simple1" qsCatId="simple" csTypeId="urn:microsoft.com/office/officeart/2005/8/colors/accent1_2" csCatId="accent1" phldr="1"/>
      <dgm:spPr/>
      <dgm:t>
        <a:bodyPr/>
        <a:lstStyle/>
        <a:p>
          <a:endParaRPr lang="en-US"/>
        </a:p>
      </dgm:t>
    </dgm:pt>
    <dgm:pt modelId="{0A972968-449B-4618-B0D5-37C17CA140A6}">
      <dgm:prSet phldrT="[Text]" phldr="0"/>
      <dgm:spPr/>
      <dgm:t>
        <a:bodyPr/>
        <a:lstStyle/>
        <a:p>
          <a:pPr>
            <a:defRPr b="1"/>
          </a:pPr>
          <a:r>
            <a:rPr lang="en-US" dirty="0">
              <a:latin typeface="Arial Black" panose="020B0A04020102020204"/>
            </a:rPr>
            <a:t>Currently</a:t>
          </a:r>
          <a:endParaRPr lang="en-US" dirty="0"/>
        </a:p>
      </dgm:t>
    </dgm:pt>
    <dgm:pt modelId="{6AECDF00-BAD5-4DB8-963D-32012FA7C68E}" type="parTrans" cxnId="{27EC5793-E155-4341-A766-6466FEE920F0}">
      <dgm:prSet/>
      <dgm:spPr/>
      <dgm:t>
        <a:bodyPr/>
        <a:lstStyle/>
        <a:p>
          <a:endParaRPr lang="en-US"/>
        </a:p>
      </dgm:t>
    </dgm:pt>
    <dgm:pt modelId="{1283F906-7FFD-4198-9FEC-84DA544FA195}" type="sibTrans" cxnId="{27EC5793-E155-4341-A766-6466FEE920F0}">
      <dgm:prSet/>
      <dgm:spPr/>
      <dgm:t>
        <a:bodyPr/>
        <a:lstStyle/>
        <a:p>
          <a:endParaRPr lang="en-US"/>
        </a:p>
      </dgm:t>
    </dgm:pt>
    <dgm:pt modelId="{DBFD5383-2280-48EF-A637-4A52CE1D745A}">
      <dgm:prSet phldrT="[Text]" phldr="0"/>
      <dgm:spPr/>
      <dgm:t>
        <a:bodyPr/>
        <a:lstStyle/>
        <a:p>
          <a:r>
            <a:rPr lang="en-US" b="0" dirty="0">
              <a:latin typeface="Arial Black" panose="020B0A04020102020204"/>
            </a:rPr>
            <a:t>Printing v02.3</a:t>
          </a:r>
        </a:p>
      </dgm:t>
    </dgm:pt>
    <dgm:pt modelId="{405A5C20-77EB-4E7D-9EA8-FD6DC6A9D800}" type="parTrans" cxnId="{1977BD71-C528-48A6-B353-25A89D1CB525}">
      <dgm:prSet/>
      <dgm:spPr/>
      <dgm:t>
        <a:bodyPr/>
        <a:lstStyle/>
        <a:p>
          <a:endParaRPr lang="en-US"/>
        </a:p>
      </dgm:t>
    </dgm:pt>
    <dgm:pt modelId="{C8025B60-4B09-4A3A-A3C0-4BA6666702B0}" type="sibTrans" cxnId="{1977BD71-C528-48A6-B353-25A89D1CB525}">
      <dgm:prSet/>
      <dgm:spPr/>
      <dgm:t>
        <a:bodyPr/>
        <a:lstStyle/>
        <a:p>
          <a:endParaRPr lang="en-US"/>
        </a:p>
      </dgm:t>
    </dgm:pt>
    <dgm:pt modelId="{79B8F292-3543-44A5-87E5-3022E58EFC92}">
      <dgm:prSet phldrT="[Text]" phldr="0"/>
      <dgm:spPr/>
      <dgm:t>
        <a:bodyPr/>
        <a:lstStyle/>
        <a:p>
          <a:pPr>
            <a:defRPr b="1"/>
          </a:pPr>
          <a:r>
            <a:rPr lang="en-US" b="1" dirty="0">
              <a:latin typeface="Arial Black" panose="020B0A04020102020204"/>
            </a:rPr>
            <a:t>Next</a:t>
          </a:r>
          <a:endParaRPr lang="en-US" b="1" dirty="0"/>
        </a:p>
      </dgm:t>
    </dgm:pt>
    <dgm:pt modelId="{812381E3-0CB5-40FB-AD55-9CF7E2C9C0D2}" type="parTrans" cxnId="{979D8A55-4E71-40C3-9A19-474B48CED55C}">
      <dgm:prSet/>
      <dgm:spPr/>
      <dgm:t>
        <a:bodyPr/>
        <a:lstStyle/>
        <a:p>
          <a:endParaRPr lang="en-US"/>
        </a:p>
      </dgm:t>
    </dgm:pt>
    <dgm:pt modelId="{2E39C1B9-81F4-4015-ACED-2C9184DD87D7}" type="sibTrans" cxnId="{979D8A55-4E71-40C3-9A19-474B48CED55C}">
      <dgm:prSet/>
      <dgm:spPr/>
      <dgm:t>
        <a:bodyPr/>
        <a:lstStyle/>
        <a:p>
          <a:endParaRPr lang="en-US"/>
        </a:p>
      </dgm:t>
    </dgm:pt>
    <dgm:pt modelId="{E3E59083-5841-46AB-BE4F-FC16CCB0CB47}">
      <dgm:prSet phldrT="[Text]" phldr="0"/>
      <dgm:spPr/>
      <dgm:t>
        <a:bodyPr/>
        <a:lstStyle/>
        <a:p>
          <a:r>
            <a:rPr lang="en-US" b="0" dirty="0">
              <a:latin typeface="Arial Black" panose="020B0A04020102020204"/>
            </a:rPr>
            <a:t>Full 'Iron Bird'</a:t>
          </a:r>
          <a:endParaRPr lang="en-US" b="0" dirty="0"/>
        </a:p>
      </dgm:t>
    </dgm:pt>
    <dgm:pt modelId="{BDE92446-3019-42C6-8A5C-12F90AB6D2DE}" type="parTrans" cxnId="{361AC1B3-2288-43B6-BE73-F379DFF391EB}">
      <dgm:prSet/>
      <dgm:spPr/>
      <dgm:t>
        <a:bodyPr/>
        <a:lstStyle/>
        <a:p>
          <a:endParaRPr lang="en-US"/>
        </a:p>
      </dgm:t>
    </dgm:pt>
    <dgm:pt modelId="{BCE87954-3A2D-4C3F-9A1E-3BF5C4CAFF07}" type="sibTrans" cxnId="{361AC1B3-2288-43B6-BE73-F379DFF391EB}">
      <dgm:prSet/>
      <dgm:spPr/>
      <dgm:t>
        <a:bodyPr/>
        <a:lstStyle/>
        <a:p>
          <a:endParaRPr lang="en-US"/>
        </a:p>
      </dgm:t>
    </dgm:pt>
    <dgm:pt modelId="{4B30100B-859B-46BB-9DA4-2D7705CAC0DC}">
      <dgm:prSet phldrT="[Text]" phldr="0"/>
      <dgm:spPr/>
      <dgm:t>
        <a:bodyPr/>
        <a:lstStyle/>
        <a:p>
          <a:r>
            <a:rPr lang="en-US" sz="1800" b="0" dirty="0">
              <a:latin typeface="Arial Black" panose="020B0A04020102020204"/>
            </a:rPr>
            <a:t>Design Review</a:t>
          </a:r>
          <a:endParaRPr lang="en-US" sz="1800" b="0" dirty="0"/>
        </a:p>
      </dgm:t>
    </dgm:pt>
    <dgm:pt modelId="{D459102F-3E30-4892-B147-9A4D774D8B85}" type="parTrans" cxnId="{A0DC9701-3E81-46C4-9E9B-AA2A59178D4B}">
      <dgm:prSet/>
      <dgm:spPr/>
      <dgm:t>
        <a:bodyPr/>
        <a:lstStyle/>
        <a:p>
          <a:endParaRPr lang="en-US"/>
        </a:p>
      </dgm:t>
    </dgm:pt>
    <dgm:pt modelId="{73ACA822-9D31-4FA6-AD95-308D16955ECA}" type="sibTrans" cxnId="{A0DC9701-3E81-46C4-9E9B-AA2A59178D4B}">
      <dgm:prSet/>
      <dgm:spPr/>
      <dgm:t>
        <a:bodyPr/>
        <a:lstStyle/>
        <a:p>
          <a:endParaRPr lang="en-US"/>
        </a:p>
      </dgm:t>
    </dgm:pt>
    <dgm:pt modelId="{A426EA99-8DA9-44CB-9A56-AC199FBA313C}">
      <dgm:prSet phldr="0"/>
      <dgm:spPr/>
      <dgm:t>
        <a:bodyPr/>
        <a:lstStyle/>
        <a:p>
          <a:pPr>
            <a:defRPr b="1"/>
          </a:pPr>
          <a:r>
            <a:rPr lang="en-US" sz="1100" b="1" dirty="0">
              <a:latin typeface="Calibri"/>
              <a:ea typeface="Calibri"/>
              <a:cs typeface="Calibri"/>
            </a:rPr>
            <a:t>V0.3 Design</a:t>
          </a:r>
        </a:p>
      </dgm:t>
    </dgm:pt>
    <dgm:pt modelId="{032CA0EF-AAF4-4C18-85AA-17CD98AB0821}" type="parTrans" cxnId="{FC90952E-7DE2-4BFB-9743-AE5359855FD8}">
      <dgm:prSet/>
      <dgm:spPr/>
    </dgm:pt>
    <dgm:pt modelId="{43A84237-0238-4278-A28F-D87FC47296E5}" type="sibTrans" cxnId="{FC90952E-7DE2-4BFB-9743-AE5359855FD8}">
      <dgm:prSet/>
      <dgm:spPr/>
    </dgm:pt>
    <dgm:pt modelId="{11F291AF-75F6-468A-880B-4EBBC3E829B3}">
      <dgm:prSet phldr="0"/>
      <dgm:spPr/>
      <dgm:t>
        <a:bodyPr/>
        <a:lstStyle/>
        <a:p>
          <a:r>
            <a:rPr lang="en-US" sz="1800" b="0" dirty="0">
              <a:latin typeface="Arial Black" panose="020B0A04020102020204"/>
            </a:rPr>
            <a:t>Updated weight and CG  caluation</a:t>
          </a:r>
          <a:endParaRPr lang="en-US" sz="2200" b="1" dirty="0"/>
        </a:p>
      </dgm:t>
    </dgm:pt>
    <dgm:pt modelId="{035AC2AA-CEA8-433D-9BD2-D9FC972EB1B7}" type="parTrans" cxnId="{2F514025-FE89-4889-9D90-0216FDBF216F}">
      <dgm:prSet/>
      <dgm:spPr/>
    </dgm:pt>
    <dgm:pt modelId="{517596F6-46F8-4D72-9770-682FB03A816C}" type="sibTrans" cxnId="{2F514025-FE89-4889-9D90-0216FDBF216F}">
      <dgm:prSet/>
      <dgm:spPr/>
    </dgm:pt>
    <dgm:pt modelId="{94E8B211-AF37-449C-9B80-53AA97659FF8}">
      <dgm:prSet phldr="0"/>
      <dgm:spPr/>
      <dgm:t>
        <a:bodyPr/>
        <a:lstStyle/>
        <a:p>
          <a:r>
            <a:rPr lang="en-US" sz="1800" b="0" dirty="0">
              <a:latin typeface="Arial Black"/>
              <a:ea typeface="Calibri"/>
              <a:cs typeface="Calibri"/>
            </a:rPr>
            <a:t>Landing gear implimentation</a:t>
          </a:r>
          <a:endParaRPr lang="en-US" sz="1100" b="1" dirty="0">
            <a:latin typeface="Calibri"/>
            <a:ea typeface="Calibri"/>
            <a:cs typeface="Calibri"/>
          </a:endParaRPr>
        </a:p>
      </dgm:t>
    </dgm:pt>
    <dgm:pt modelId="{80DFC7D0-6E84-4D01-AD8A-29DD46499D7C}" type="parTrans" cxnId="{92170621-ABB7-4B48-B270-3AAA6B778B0C}">
      <dgm:prSet/>
      <dgm:spPr/>
    </dgm:pt>
    <dgm:pt modelId="{026AE679-56CC-4051-8DB8-8BACCE78297B}" type="sibTrans" cxnId="{92170621-ABB7-4B48-B270-3AAA6B778B0C}">
      <dgm:prSet/>
      <dgm:spPr/>
    </dgm:pt>
    <dgm:pt modelId="{DA2AA170-0289-4817-9A6F-227796FE9696}">
      <dgm:prSet phldr="0"/>
      <dgm:spPr/>
      <dgm:t>
        <a:bodyPr/>
        <a:lstStyle/>
        <a:p>
          <a:pPr rtl="0"/>
          <a:r>
            <a:rPr lang="en-US" dirty="0">
              <a:latin typeface="Arial Black" panose="020B0A04020102020204"/>
            </a:rPr>
            <a:t>Tail design revision</a:t>
          </a:r>
        </a:p>
      </dgm:t>
    </dgm:pt>
    <dgm:pt modelId="{445ED28C-7F34-4E3C-9A93-4EF9C72DEE5D}" type="parTrans" cxnId="{3B1C0895-367E-4FF6-9A02-E907A675232E}">
      <dgm:prSet/>
      <dgm:spPr/>
    </dgm:pt>
    <dgm:pt modelId="{A04BAEA9-7A72-4854-90B3-A3C202F4C3D2}" type="sibTrans" cxnId="{3B1C0895-367E-4FF6-9A02-E907A675232E}">
      <dgm:prSet/>
      <dgm:spPr/>
    </dgm:pt>
    <dgm:pt modelId="{FEB5B8DA-090B-4764-982F-F523C6D00809}">
      <dgm:prSet phldr="0"/>
      <dgm:spPr/>
      <dgm:t>
        <a:bodyPr/>
        <a:lstStyle/>
        <a:p>
          <a:r>
            <a:rPr lang="en-US" dirty="0">
              <a:latin typeface="Arial Black" panose="020B0A04020102020204"/>
            </a:rPr>
            <a:t>Further design for manufacturability improvments</a:t>
          </a:r>
        </a:p>
      </dgm:t>
    </dgm:pt>
    <dgm:pt modelId="{3AF5AD3C-3348-4AC7-80F9-5C776AF76D31}" type="parTrans" cxnId="{363EB6C0-8A5C-44E8-81D8-A417C55EB4E8}">
      <dgm:prSet/>
      <dgm:spPr/>
    </dgm:pt>
    <dgm:pt modelId="{AE7DAA2A-5D76-4D04-8E44-20541A36D9B4}" type="sibTrans" cxnId="{363EB6C0-8A5C-44E8-81D8-A417C55EB4E8}">
      <dgm:prSet/>
      <dgm:spPr/>
    </dgm:pt>
    <dgm:pt modelId="{D01325D7-9ACB-4C69-9E2C-C10609D1B349}">
      <dgm:prSet phldr="0"/>
      <dgm:spPr/>
      <dgm:t>
        <a:bodyPr/>
        <a:lstStyle/>
        <a:p>
          <a:r>
            <a:rPr lang="en-US" b="0" dirty="0">
              <a:latin typeface="Arial Black" panose="020B0A04020102020204"/>
            </a:rPr>
            <a:t>Assembling v0.2.3</a:t>
          </a:r>
        </a:p>
      </dgm:t>
    </dgm:pt>
    <dgm:pt modelId="{D12918A4-3DE4-46CE-9B49-1CEBCE3B7841}" type="parTrans" cxnId="{DDE1A258-A14A-441A-B856-CE129739D236}">
      <dgm:prSet/>
      <dgm:spPr/>
    </dgm:pt>
    <dgm:pt modelId="{101B4CAB-5C37-4ECB-9F79-6FFF2F40C356}" type="sibTrans" cxnId="{DDE1A258-A14A-441A-B856-CE129739D236}">
      <dgm:prSet/>
      <dgm:spPr/>
    </dgm:pt>
    <dgm:pt modelId="{E8B73EAF-B3CC-48CD-8F1A-56D34E510DC1}">
      <dgm:prSet phldr="0"/>
      <dgm:spPr/>
      <dgm:t>
        <a:bodyPr/>
        <a:lstStyle/>
        <a:p>
          <a:endParaRPr lang="en-US" dirty="0">
            <a:latin typeface="Arial Black" panose="020B0A04020102020204"/>
          </a:endParaRPr>
        </a:p>
      </dgm:t>
    </dgm:pt>
    <dgm:pt modelId="{E90B36D9-06C9-4C3B-BD65-7B3A11D878C4}" type="parTrans" cxnId="{3A21DFCB-C6BA-4E9C-AB24-23DCBE8E4B6D}">
      <dgm:prSet/>
      <dgm:spPr/>
    </dgm:pt>
    <dgm:pt modelId="{936E6B4D-EFC1-474F-9FB3-C3E002B8C804}" type="sibTrans" cxnId="{3A21DFCB-C6BA-4E9C-AB24-23DCBE8E4B6D}">
      <dgm:prSet/>
      <dgm:spPr/>
    </dgm:pt>
    <dgm:pt modelId="{99493D49-71A5-4572-9AF0-D982CBE71F0E}" type="pres">
      <dgm:prSet presAssocID="{727F81B8-F282-4F1D-8484-D650CBD110CA}" presName="root" presStyleCnt="0">
        <dgm:presLayoutVars>
          <dgm:chMax/>
          <dgm:chPref/>
          <dgm:animLvl val="lvl"/>
        </dgm:presLayoutVars>
      </dgm:prSet>
      <dgm:spPr/>
    </dgm:pt>
    <dgm:pt modelId="{6651640E-97A4-40EB-A076-3F31D5F7597B}" type="pres">
      <dgm:prSet presAssocID="{727F81B8-F282-4F1D-8484-D650CBD110CA}" presName="divider" presStyleLbl="fgAccFollowNode1" presStyleIdx="0" presStyleCnt="1"/>
      <dgm:spPr>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tailEnd type="triangle" w="lg" len="lg"/>
        </a:ln>
        <a:effectLst/>
      </dgm:spPr>
    </dgm:pt>
    <dgm:pt modelId="{243B56BE-7DC4-45FB-B466-038822669245}" type="pres">
      <dgm:prSet presAssocID="{727F81B8-F282-4F1D-8484-D650CBD110CA}" presName="nodes" presStyleCnt="0">
        <dgm:presLayoutVars>
          <dgm:chMax/>
          <dgm:chPref/>
          <dgm:animLvl val="lvl"/>
        </dgm:presLayoutVars>
      </dgm:prSet>
      <dgm:spPr/>
    </dgm:pt>
    <dgm:pt modelId="{D68C7AE6-CF1B-4B79-9F6C-DF56323F80C1}" type="pres">
      <dgm:prSet presAssocID="{0A972968-449B-4618-B0D5-37C17CA140A6}" presName="composite" presStyleCnt="0"/>
      <dgm:spPr/>
    </dgm:pt>
    <dgm:pt modelId="{37877E40-0EC9-4697-A7AE-079E763967A7}" type="pres">
      <dgm:prSet presAssocID="{0A972968-449B-4618-B0D5-37C17CA140A6}" presName="L1TextContainer" presStyleLbl="revTx" presStyleIdx="0" presStyleCnt="3">
        <dgm:presLayoutVars>
          <dgm:chMax val="1"/>
          <dgm:chPref val="1"/>
          <dgm:bulletEnabled val="1"/>
        </dgm:presLayoutVars>
      </dgm:prSet>
      <dgm:spPr/>
    </dgm:pt>
    <dgm:pt modelId="{559D45F8-E087-4E44-9C9D-75FFE9E9B994}" type="pres">
      <dgm:prSet presAssocID="{0A972968-449B-4618-B0D5-37C17CA140A6}" presName="L2TextContainerWrapper" presStyleCnt="0">
        <dgm:presLayoutVars>
          <dgm:chMax val="0"/>
          <dgm:chPref val="0"/>
          <dgm:bulletEnabled val="1"/>
        </dgm:presLayoutVars>
      </dgm:prSet>
      <dgm:spPr/>
    </dgm:pt>
    <dgm:pt modelId="{2A816CC6-8833-4816-A8AD-444697CD79FA}" type="pres">
      <dgm:prSet presAssocID="{0A972968-449B-4618-B0D5-37C17CA140A6}" presName="L2TextContainer" presStyleLbl="bgAcc1" presStyleIdx="0" presStyleCnt="3"/>
      <dgm:spPr/>
    </dgm:pt>
    <dgm:pt modelId="{F8515D75-F26E-463A-9892-D7B384E17981}" type="pres">
      <dgm:prSet presAssocID="{0A972968-449B-4618-B0D5-37C17CA140A6}" presName="FlexibleEmptyPlaceHolder" presStyleCnt="0"/>
      <dgm:spPr/>
    </dgm:pt>
    <dgm:pt modelId="{7D0AB3D2-C97F-4832-BDDA-A0105BBBF0F1}" type="pres">
      <dgm:prSet presAssocID="{0A972968-449B-4618-B0D5-37C17CA140A6}" presName="ConnectLine" presStyleLbl="sibTrans1D1" presStyleIdx="0" presStyleCnt="3"/>
      <dgm:spPr>
        <a:noFill/>
        <a:ln w="6350" cap="flat" cmpd="sng" algn="ctr">
          <a:solidFill>
            <a:schemeClr val="accent1">
              <a:hueOff val="0"/>
              <a:satOff val="0"/>
              <a:lumOff val="0"/>
              <a:alphaOff val="0"/>
            </a:schemeClr>
          </a:solidFill>
          <a:prstDash val="dash"/>
          <a:miter lim="800000"/>
        </a:ln>
        <a:effectLst/>
      </dgm:spPr>
    </dgm:pt>
    <dgm:pt modelId="{946B0636-DF9F-42F3-AE14-B1B0BF657B27}" type="pres">
      <dgm:prSet presAssocID="{0A972968-449B-4618-B0D5-37C17CA140A6}" presName="ConnectorPoint" presStyleLbl="alignNode1" presStyleIdx="0" presStyleCnt="3"/>
      <dgm:spPr/>
    </dgm:pt>
    <dgm:pt modelId="{51196127-FDC6-40BD-AED1-835CAB1DDE21}" type="pres">
      <dgm:prSet presAssocID="{0A972968-449B-4618-B0D5-37C17CA140A6}" presName="EmptyPlaceHolder" presStyleCnt="0"/>
      <dgm:spPr/>
    </dgm:pt>
    <dgm:pt modelId="{0132A736-09E8-4486-9B08-0C079D134BE8}" type="pres">
      <dgm:prSet presAssocID="{1283F906-7FFD-4198-9FEC-84DA544FA195}" presName="spaceBetweenRectangles" presStyleCnt="0"/>
      <dgm:spPr/>
    </dgm:pt>
    <dgm:pt modelId="{F774E645-8EC5-43A0-A285-96F83191D644}" type="pres">
      <dgm:prSet presAssocID="{79B8F292-3543-44A5-87E5-3022E58EFC92}" presName="composite" presStyleCnt="0"/>
      <dgm:spPr/>
    </dgm:pt>
    <dgm:pt modelId="{0495144D-3D19-4F91-A5B9-CF13F2CEC0E1}" type="pres">
      <dgm:prSet presAssocID="{79B8F292-3543-44A5-87E5-3022E58EFC92}" presName="L1TextContainer" presStyleLbl="revTx" presStyleIdx="1" presStyleCnt="3">
        <dgm:presLayoutVars>
          <dgm:chMax val="1"/>
          <dgm:chPref val="1"/>
          <dgm:bulletEnabled val="1"/>
        </dgm:presLayoutVars>
      </dgm:prSet>
      <dgm:spPr/>
    </dgm:pt>
    <dgm:pt modelId="{22DFCFE9-B1DA-4E4E-9842-E13F29D5B846}" type="pres">
      <dgm:prSet presAssocID="{79B8F292-3543-44A5-87E5-3022E58EFC92}" presName="L2TextContainerWrapper" presStyleCnt="0">
        <dgm:presLayoutVars>
          <dgm:chMax val="0"/>
          <dgm:chPref val="0"/>
          <dgm:bulletEnabled val="1"/>
        </dgm:presLayoutVars>
      </dgm:prSet>
      <dgm:spPr/>
    </dgm:pt>
    <dgm:pt modelId="{A392239F-410C-444A-820D-A95B734A7A14}" type="pres">
      <dgm:prSet presAssocID="{79B8F292-3543-44A5-87E5-3022E58EFC92}" presName="L2TextContainer" presStyleLbl="bgAcc1" presStyleIdx="1" presStyleCnt="3"/>
      <dgm:spPr/>
    </dgm:pt>
    <dgm:pt modelId="{632BE9ED-4A22-4AF5-B551-46273D308407}" type="pres">
      <dgm:prSet presAssocID="{79B8F292-3543-44A5-87E5-3022E58EFC92}" presName="FlexibleEmptyPlaceHolder" presStyleCnt="0"/>
      <dgm:spPr/>
    </dgm:pt>
    <dgm:pt modelId="{3354B0CB-1844-44AC-A639-3810CA252E7C}" type="pres">
      <dgm:prSet presAssocID="{79B8F292-3543-44A5-87E5-3022E58EFC92}" presName="ConnectLine" presStyleLbl="sibTrans1D1" presStyleIdx="1" presStyleCnt="3"/>
      <dgm:spPr>
        <a:noFill/>
        <a:ln w="6350" cap="flat" cmpd="sng" algn="ctr">
          <a:solidFill>
            <a:schemeClr val="accent1">
              <a:hueOff val="0"/>
              <a:satOff val="0"/>
              <a:lumOff val="0"/>
              <a:alphaOff val="0"/>
            </a:schemeClr>
          </a:solidFill>
          <a:prstDash val="dash"/>
          <a:miter lim="800000"/>
        </a:ln>
        <a:effectLst/>
      </dgm:spPr>
    </dgm:pt>
    <dgm:pt modelId="{E4A473C7-27CA-434C-A8CE-0641DCA7824C}" type="pres">
      <dgm:prSet presAssocID="{79B8F292-3543-44A5-87E5-3022E58EFC92}" presName="ConnectorPoint" presStyleLbl="alignNode1" presStyleIdx="1" presStyleCnt="3"/>
      <dgm:spPr/>
    </dgm:pt>
    <dgm:pt modelId="{6D4E632D-8DD8-4C6D-8318-79B76A7AF651}" type="pres">
      <dgm:prSet presAssocID="{79B8F292-3543-44A5-87E5-3022E58EFC92}" presName="EmptyPlaceHolder" presStyleCnt="0"/>
      <dgm:spPr/>
    </dgm:pt>
    <dgm:pt modelId="{E6B75B2F-D2C3-412C-99AD-BE8C44099F89}" type="pres">
      <dgm:prSet presAssocID="{2E39C1B9-81F4-4015-ACED-2C9184DD87D7}" presName="spaceBetweenRectangles" presStyleCnt="0"/>
      <dgm:spPr/>
    </dgm:pt>
    <dgm:pt modelId="{E4DE7344-37FF-459D-A13E-9358F77D304C}" type="pres">
      <dgm:prSet presAssocID="{A426EA99-8DA9-44CB-9A56-AC199FBA313C}" presName="composite" presStyleCnt="0"/>
      <dgm:spPr/>
    </dgm:pt>
    <dgm:pt modelId="{B07D555A-7FBB-49E6-9F20-54BBB74262E0}" type="pres">
      <dgm:prSet presAssocID="{A426EA99-8DA9-44CB-9A56-AC199FBA313C}" presName="L1TextContainer" presStyleLbl="revTx" presStyleIdx="2" presStyleCnt="3">
        <dgm:presLayoutVars>
          <dgm:chMax val="1"/>
          <dgm:chPref val="1"/>
          <dgm:bulletEnabled val="1"/>
        </dgm:presLayoutVars>
      </dgm:prSet>
      <dgm:spPr/>
    </dgm:pt>
    <dgm:pt modelId="{11F0ADBE-EF08-4FE1-81A4-FDD6B6EA6AFB}" type="pres">
      <dgm:prSet presAssocID="{A426EA99-8DA9-44CB-9A56-AC199FBA313C}" presName="L2TextContainerWrapper" presStyleCnt="0">
        <dgm:presLayoutVars>
          <dgm:chMax val="0"/>
          <dgm:chPref val="0"/>
          <dgm:bulletEnabled val="1"/>
        </dgm:presLayoutVars>
      </dgm:prSet>
      <dgm:spPr/>
    </dgm:pt>
    <dgm:pt modelId="{42F05B97-315F-451B-A17E-643CC9B53A0D}" type="pres">
      <dgm:prSet presAssocID="{A426EA99-8DA9-44CB-9A56-AC199FBA313C}" presName="L2TextContainer" presStyleLbl="bgAcc1" presStyleIdx="2" presStyleCnt="3"/>
      <dgm:spPr/>
    </dgm:pt>
    <dgm:pt modelId="{AD0900B5-33FB-4B5C-9F7D-BA2BA0A6B612}" type="pres">
      <dgm:prSet presAssocID="{A426EA99-8DA9-44CB-9A56-AC199FBA313C}" presName="FlexibleEmptyPlaceHolder" presStyleCnt="0"/>
      <dgm:spPr/>
    </dgm:pt>
    <dgm:pt modelId="{F7BDA1CA-2568-490F-831C-E52943BBF192}" type="pres">
      <dgm:prSet presAssocID="{A426EA99-8DA9-44CB-9A56-AC199FBA313C}" presName="ConnectLine" presStyleLbl="sibTrans1D1" presStyleIdx="2" presStyleCnt="3"/>
      <dgm:spPr>
        <a:noFill/>
        <a:ln w="6350" cap="flat" cmpd="sng" algn="ctr">
          <a:solidFill>
            <a:schemeClr val="accent1">
              <a:hueOff val="0"/>
              <a:satOff val="0"/>
              <a:lumOff val="0"/>
              <a:alphaOff val="0"/>
            </a:schemeClr>
          </a:solidFill>
          <a:prstDash val="dash"/>
          <a:miter lim="800000"/>
        </a:ln>
        <a:effectLst/>
      </dgm:spPr>
    </dgm:pt>
    <dgm:pt modelId="{C11693EE-7D08-4DDE-B050-CFB11B09AE23}" type="pres">
      <dgm:prSet presAssocID="{A426EA99-8DA9-44CB-9A56-AC199FBA313C}" presName="ConnectorPoint" presStyleLbl="alignNode1" presStyleIdx="2" presStyleCnt="3"/>
      <dgm:spPr/>
    </dgm:pt>
    <dgm:pt modelId="{75B75881-F9C5-4FF0-999F-1F2C859214B4}" type="pres">
      <dgm:prSet presAssocID="{A426EA99-8DA9-44CB-9A56-AC199FBA313C}" presName="EmptyPlaceHolder" presStyleCnt="0"/>
      <dgm:spPr/>
    </dgm:pt>
  </dgm:ptLst>
  <dgm:cxnLst>
    <dgm:cxn modelId="{A0DC9701-3E81-46C4-9E9B-AA2A59178D4B}" srcId="{79B8F292-3543-44A5-87E5-3022E58EFC92}" destId="{4B30100B-859B-46BB-9DA4-2D7705CAC0DC}" srcOrd="1" destOrd="0" parTransId="{D459102F-3E30-4892-B147-9A4D774D8B85}" sibTransId="{73ACA822-9D31-4FA6-AD95-308D16955ECA}"/>
    <dgm:cxn modelId="{92170621-ABB7-4B48-B270-3AAA6B778B0C}" srcId="{A426EA99-8DA9-44CB-9A56-AC199FBA313C}" destId="{94E8B211-AF37-449C-9B80-53AA97659FF8}" srcOrd="0" destOrd="0" parTransId="{80DFC7D0-6E84-4D01-AD8A-29DD46499D7C}" sibTransId="{026AE679-56CC-4051-8DB8-8BACCE78297B}"/>
    <dgm:cxn modelId="{2F514025-FE89-4889-9D90-0216FDBF216F}" srcId="{A426EA99-8DA9-44CB-9A56-AC199FBA313C}" destId="{11F291AF-75F6-468A-880B-4EBBC3E829B3}" srcOrd="1" destOrd="0" parTransId="{035AC2AA-CEA8-433D-9BD2-D9FC972EB1B7}" sibTransId="{517596F6-46F8-4D72-9770-682FB03A816C}"/>
    <dgm:cxn modelId="{FC90952E-7DE2-4BFB-9743-AE5359855FD8}" srcId="{727F81B8-F282-4F1D-8484-D650CBD110CA}" destId="{A426EA99-8DA9-44CB-9A56-AC199FBA313C}" srcOrd="2" destOrd="0" parTransId="{032CA0EF-AAF4-4C18-85AA-17CD98AB0821}" sibTransId="{43A84237-0238-4278-A28F-D87FC47296E5}"/>
    <dgm:cxn modelId="{A3CF7634-7D93-4F2F-9E75-4B091EE49C4C}" type="presOf" srcId="{D01325D7-9ACB-4C69-9E2C-C10609D1B349}" destId="{2A816CC6-8833-4816-A8AD-444697CD79FA}" srcOrd="0" destOrd="1" presId="urn:microsoft.com/office/officeart/2016/7/layout/BasicTimeline"/>
    <dgm:cxn modelId="{940BEB5B-BB01-43C6-B9E6-6B9F517132CA}" type="presOf" srcId="{E8B73EAF-B3CC-48CD-8F1A-56D34E510DC1}" destId="{42F05B97-315F-451B-A17E-643CC9B53A0D}" srcOrd="0" destOrd="4" presId="urn:microsoft.com/office/officeart/2016/7/layout/BasicTimeline"/>
    <dgm:cxn modelId="{9259225E-4370-430E-9069-F26B3A08CC7E}" type="presOf" srcId="{11F291AF-75F6-468A-880B-4EBBC3E829B3}" destId="{42F05B97-315F-451B-A17E-643CC9B53A0D}" srcOrd="0" destOrd="1" presId="urn:microsoft.com/office/officeart/2016/7/layout/BasicTimeline"/>
    <dgm:cxn modelId="{121A0A68-1824-4C76-8A64-411051CAB8D1}" type="presOf" srcId="{DA2AA170-0289-4817-9A6F-227796FE9696}" destId="{42F05B97-315F-451B-A17E-643CC9B53A0D}" srcOrd="0" destOrd="2" presId="urn:microsoft.com/office/officeart/2016/7/layout/BasicTimeline"/>
    <dgm:cxn modelId="{2723A869-9F56-443A-970F-2D510286C2AF}" type="presOf" srcId="{FEB5B8DA-090B-4764-982F-F523C6D00809}" destId="{42F05B97-315F-451B-A17E-643CC9B53A0D}" srcOrd="0" destOrd="3" presId="urn:microsoft.com/office/officeart/2016/7/layout/BasicTimeline"/>
    <dgm:cxn modelId="{1977BD71-C528-48A6-B353-25A89D1CB525}" srcId="{0A972968-449B-4618-B0D5-37C17CA140A6}" destId="{DBFD5383-2280-48EF-A637-4A52CE1D745A}" srcOrd="0" destOrd="0" parTransId="{405A5C20-77EB-4E7D-9EA8-FD6DC6A9D800}" sibTransId="{C8025B60-4B09-4A3A-A3C0-4BA6666702B0}"/>
    <dgm:cxn modelId="{979D8A55-4E71-40C3-9A19-474B48CED55C}" srcId="{727F81B8-F282-4F1D-8484-D650CBD110CA}" destId="{79B8F292-3543-44A5-87E5-3022E58EFC92}" srcOrd="1" destOrd="0" parTransId="{812381E3-0CB5-40FB-AD55-9CF7E2C9C0D2}" sibTransId="{2E39C1B9-81F4-4015-ACED-2C9184DD87D7}"/>
    <dgm:cxn modelId="{DDE1A258-A14A-441A-B856-CE129739D236}" srcId="{0A972968-449B-4618-B0D5-37C17CA140A6}" destId="{D01325D7-9ACB-4C69-9E2C-C10609D1B349}" srcOrd="1" destOrd="0" parTransId="{D12918A4-3DE4-46CE-9B49-1CEBCE3B7841}" sibTransId="{101B4CAB-5C37-4ECB-9F79-6FFF2F40C356}"/>
    <dgm:cxn modelId="{4C0FEB84-A234-45E0-99A2-66524C8C7091}" type="presOf" srcId="{727F81B8-F282-4F1D-8484-D650CBD110CA}" destId="{99493D49-71A5-4572-9AF0-D982CBE71F0E}" srcOrd="0" destOrd="0" presId="urn:microsoft.com/office/officeart/2016/7/layout/BasicTimeline"/>
    <dgm:cxn modelId="{CEF2DB91-FAD4-4E7C-A7E6-33AB7E7DA0EE}" type="presOf" srcId="{DBFD5383-2280-48EF-A637-4A52CE1D745A}" destId="{2A816CC6-8833-4816-A8AD-444697CD79FA}" srcOrd="0" destOrd="0" presId="urn:microsoft.com/office/officeart/2016/7/layout/BasicTimeline"/>
    <dgm:cxn modelId="{27EC5793-E155-4341-A766-6466FEE920F0}" srcId="{727F81B8-F282-4F1D-8484-D650CBD110CA}" destId="{0A972968-449B-4618-B0D5-37C17CA140A6}" srcOrd="0" destOrd="0" parTransId="{6AECDF00-BAD5-4DB8-963D-32012FA7C68E}" sibTransId="{1283F906-7FFD-4198-9FEC-84DA544FA195}"/>
    <dgm:cxn modelId="{3B1C0895-367E-4FF6-9A02-E907A675232E}" srcId="{A426EA99-8DA9-44CB-9A56-AC199FBA313C}" destId="{DA2AA170-0289-4817-9A6F-227796FE9696}" srcOrd="2" destOrd="0" parTransId="{445ED28C-7F34-4E3C-9A93-4EF9C72DEE5D}" sibTransId="{A04BAEA9-7A72-4854-90B3-A3C202F4C3D2}"/>
    <dgm:cxn modelId="{090229AA-FE4E-49BB-B866-D5D8DE95BD58}" type="presOf" srcId="{94E8B211-AF37-449C-9B80-53AA97659FF8}" destId="{42F05B97-315F-451B-A17E-643CC9B53A0D}" srcOrd="0" destOrd="0" presId="urn:microsoft.com/office/officeart/2016/7/layout/BasicTimeline"/>
    <dgm:cxn modelId="{9727D9AD-E29F-4C26-B3BB-3BA6BF1F5537}" type="presOf" srcId="{4B30100B-859B-46BB-9DA4-2D7705CAC0DC}" destId="{A392239F-410C-444A-820D-A95B734A7A14}" srcOrd="0" destOrd="1" presId="urn:microsoft.com/office/officeart/2016/7/layout/BasicTimeline"/>
    <dgm:cxn modelId="{1115FFB1-FF27-4608-9A49-56BA17DEAD6D}" type="presOf" srcId="{79B8F292-3543-44A5-87E5-3022E58EFC92}" destId="{0495144D-3D19-4F91-A5B9-CF13F2CEC0E1}" srcOrd="0" destOrd="0" presId="urn:microsoft.com/office/officeart/2016/7/layout/BasicTimeline"/>
    <dgm:cxn modelId="{361AC1B3-2288-43B6-BE73-F379DFF391EB}" srcId="{79B8F292-3543-44A5-87E5-3022E58EFC92}" destId="{E3E59083-5841-46AB-BE4F-FC16CCB0CB47}" srcOrd="0" destOrd="0" parTransId="{BDE92446-3019-42C6-8A5C-12F90AB6D2DE}" sibTransId="{BCE87954-3A2D-4C3F-9A1E-3BF5C4CAFF07}"/>
    <dgm:cxn modelId="{363EB6C0-8A5C-44E8-81D8-A417C55EB4E8}" srcId="{A426EA99-8DA9-44CB-9A56-AC199FBA313C}" destId="{FEB5B8DA-090B-4764-982F-F523C6D00809}" srcOrd="3" destOrd="0" parTransId="{3AF5AD3C-3348-4AC7-80F9-5C776AF76D31}" sibTransId="{AE7DAA2A-5D76-4D04-8E44-20541A36D9B4}"/>
    <dgm:cxn modelId="{A18A70C7-586E-4B32-B4C5-CA2305D1E088}" type="presOf" srcId="{E3E59083-5841-46AB-BE4F-FC16CCB0CB47}" destId="{A392239F-410C-444A-820D-A95B734A7A14}" srcOrd="0" destOrd="0" presId="urn:microsoft.com/office/officeart/2016/7/layout/BasicTimeline"/>
    <dgm:cxn modelId="{8C6DA4CA-26F5-4D66-A02F-9123A110F1C2}" type="presOf" srcId="{A426EA99-8DA9-44CB-9A56-AC199FBA313C}" destId="{B07D555A-7FBB-49E6-9F20-54BBB74262E0}" srcOrd="0" destOrd="0" presId="urn:microsoft.com/office/officeart/2016/7/layout/BasicTimeline"/>
    <dgm:cxn modelId="{3A21DFCB-C6BA-4E9C-AB24-23DCBE8E4B6D}" srcId="{A426EA99-8DA9-44CB-9A56-AC199FBA313C}" destId="{E8B73EAF-B3CC-48CD-8F1A-56D34E510DC1}" srcOrd="4" destOrd="0" parTransId="{E90B36D9-06C9-4C3B-BD65-7B3A11D878C4}" sibTransId="{936E6B4D-EFC1-474F-9FB3-C3E002B8C804}"/>
    <dgm:cxn modelId="{5FF4EACB-7085-498A-B13B-7A6DEB4609AC}" type="presOf" srcId="{0A972968-449B-4618-B0D5-37C17CA140A6}" destId="{37877E40-0EC9-4697-A7AE-079E763967A7}" srcOrd="0" destOrd="0" presId="urn:microsoft.com/office/officeart/2016/7/layout/BasicTimeline"/>
    <dgm:cxn modelId="{EE33D232-05DF-4CD8-8C11-EAF6DC265EC6}" type="presParOf" srcId="{99493D49-71A5-4572-9AF0-D982CBE71F0E}" destId="{6651640E-97A4-40EB-A076-3F31D5F7597B}" srcOrd="0" destOrd="0" presId="urn:microsoft.com/office/officeart/2016/7/layout/BasicTimeline"/>
    <dgm:cxn modelId="{C3A5B5CB-32D8-476B-9CAC-93B9ED2CA1D0}" type="presParOf" srcId="{99493D49-71A5-4572-9AF0-D982CBE71F0E}" destId="{243B56BE-7DC4-45FB-B466-038822669245}" srcOrd="1" destOrd="0" presId="urn:microsoft.com/office/officeart/2016/7/layout/BasicTimeline"/>
    <dgm:cxn modelId="{5BF4357B-DACA-4736-963E-CE903716691A}" type="presParOf" srcId="{243B56BE-7DC4-45FB-B466-038822669245}" destId="{D68C7AE6-CF1B-4B79-9F6C-DF56323F80C1}" srcOrd="0" destOrd="0" presId="urn:microsoft.com/office/officeart/2016/7/layout/BasicTimeline"/>
    <dgm:cxn modelId="{C747E525-91F0-40A2-9BDC-79B6E4902EA9}" type="presParOf" srcId="{D68C7AE6-CF1B-4B79-9F6C-DF56323F80C1}" destId="{37877E40-0EC9-4697-A7AE-079E763967A7}" srcOrd="0" destOrd="0" presId="urn:microsoft.com/office/officeart/2016/7/layout/BasicTimeline"/>
    <dgm:cxn modelId="{861AA805-A730-4C30-9913-67F0108A0B23}" type="presParOf" srcId="{D68C7AE6-CF1B-4B79-9F6C-DF56323F80C1}" destId="{559D45F8-E087-4E44-9C9D-75FFE9E9B994}" srcOrd="1" destOrd="0" presId="urn:microsoft.com/office/officeart/2016/7/layout/BasicTimeline"/>
    <dgm:cxn modelId="{7F673FE8-0870-46A5-9FC7-0C46AD833973}" type="presParOf" srcId="{559D45F8-E087-4E44-9C9D-75FFE9E9B994}" destId="{2A816CC6-8833-4816-A8AD-444697CD79FA}" srcOrd="0" destOrd="0" presId="urn:microsoft.com/office/officeart/2016/7/layout/BasicTimeline"/>
    <dgm:cxn modelId="{C0F1EEC0-B600-470C-BA4C-4862D7B0B7C6}" type="presParOf" srcId="{559D45F8-E087-4E44-9C9D-75FFE9E9B994}" destId="{F8515D75-F26E-463A-9892-D7B384E17981}" srcOrd="1" destOrd="0" presId="urn:microsoft.com/office/officeart/2016/7/layout/BasicTimeline"/>
    <dgm:cxn modelId="{C00A946E-99AD-40FF-AA9E-0F7AE148FE63}" type="presParOf" srcId="{D68C7AE6-CF1B-4B79-9F6C-DF56323F80C1}" destId="{7D0AB3D2-C97F-4832-BDDA-A0105BBBF0F1}" srcOrd="2" destOrd="0" presId="urn:microsoft.com/office/officeart/2016/7/layout/BasicTimeline"/>
    <dgm:cxn modelId="{3AA8CC0C-8F37-4950-BF87-5B8C08CCB58C}" type="presParOf" srcId="{D68C7AE6-CF1B-4B79-9F6C-DF56323F80C1}" destId="{946B0636-DF9F-42F3-AE14-B1B0BF657B27}" srcOrd="3" destOrd="0" presId="urn:microsoft.com/office/officeart/2016/7/layout/BasicTimeline"/>
    <dgm:cxn modelId="{A2F60CF1-6313-43DB-89E1-9877ACC13DD9}" type="presParOf" srcId="{D68C7AE6-CF1B-4B79-9F6C-DF56323F80C1}" destId="{51196127-FDC6-40BD-AED1-835CAB1DDE21}" srcOrd="4" destOrd="0" presId="urn:microsoft.com/office/officeart/2016/7/layout/BasicTimeline"/>
    <dgm:cxn modelId="{D8AC895A-CD96-4B1A-8C0B-47B9C0B05EF3}" type="presParOf" srcId="{243B56BE-7DC4-45FB-B466-038822669245}" destId="{0132A736-09E8-4486-9B08-0C079D134BE8}" srcOrd="1" destOrd="0" presId="urn:microsoft.com/office/officeart/2016/7/layout/BasicTimeline"/>
    <dgm:cxn modelId="{A29332AF-18E9-4111-867A-3AECB6FB12F6}" type="presParOf" srcId="{243B56BE-7DC4-45FB-B466-038822669245}" destId="{F774E645-8EC5-43A0-A285-96F83191D644}" srcOrd="2" destOrd="0" presId="urn:microsoft.com/office/officeart/2016/7/layout/BasicTimeline"/>
    <dgm:cxn modelId="{87C274AB-AF1E-45D0-9ADC-395E66A05CA9}" type="presParOf" srcId="{F774E645-8EC5-43A0-A285-96F83191D644}" destId="{0495144D-3D19-4F91-A5B9-CF13F2CEC0E1}" srcOrd="0" destOrd="0" presId="urn:microsoft.com/office/officeart/2016/7/layout/BasicTimeline"/>
    <dgm:cxn modelId="{2E445D6D-19C6-4485-9615-4630AB08A2AB}" type="presParOf" srcId="{F774E645-8EC5-43A0-A285-96F83191D644}" destId="{22DFCFE9-B1DA-4E4E-9842-E13F29D5B846}" srcOrd="1" destOrd="0" presId="urn:microsoft.com/office/officeart/2016/7/layout/BasicTimeline"/>
    <dgm:cxn modelId="{A2D4BA2E-E10D-4143-A558-24026DEAA97D}" type="presParOf" srcId="{22DFCFE9-B1DA-4E4E-9842-E13F29D5B846}" destId="{A392239F-410C-444A-820D-A95B734A7A14}" srcOrd="0" destOrd="0" presId="urn:microsoft.com/office/officeart/2016/7/layout/BasicTimeline"/>
    <dgm:cxn modelId="{81CF20FE-546D-4404-9530-5B13D6099B3C}" type="presParOf" srcId="{22DFCFE9-B1DA-4E4E-9842-E13F29D5B846}" destId="{632BE9ED-4A22-4AF5-B551-46273D308407}" srcOrd="1" destOrd="0" presId="urn:microsoft.com/office/officeart/2016/7/layout/BasicTimeline"/>
    <dgm:cxn modelId="{5E0DB76D-7DD8-4398-9B5D-DD31AAE35019}" type="presParOf" srcId="{F774E645-8EC5-43A0-A285-96F83191D644}" destId="{3354B0CB-1844-44AC-A639-3810CA252E7C}" srcOrd="2" destOrd="0" presId="urn:microsoft.com/office/officeart/2016/7/layout/BasicTimeline"/>
    <dgm:cxn modelId="{338CEE6D-7FD0-4B13-A0AF-44188BE357DB}" type="presParOf" srcId="{F774E645-8EC5-43A0-A285-96F83191D644}" destId="{E4A473C7-27CA-434C-A8CE-0641DCA7824C}" srcOrd="3" destOrd="0" presId="urn:microsoft.com/office/officeart/2016/7/layout/BasicTimeline"/>
    <dgm:cxn modelId="{C51F2D51-C164-46CE-A344-26BEC753BD5B}" type="presParOf" srcId="{F774E645-8EC5-43A0-A285-96F83191D644}" destId="{6D4E632D-8DD8-4C6D-8318-79B76A7AF651}" srcOrd="4" destOrd="0" presId="urn:microsoft.com/office/officeart/2016/7/layout/BasicTimeline"/>
    <dgm:cxn modelId="{54FBDBBF-995E-4C79-AAC1-053AB3950E6A}" type="presParOf" srcId="{243B56BE-7DC4-45FB-B466-038822669245}" destId="{E6B75B2F-D2C3-412C-99AD-BE8C44099F89}" srcOrd="3" destOrd="0" presId="urn:microsoft.com/office/officeart/2016/7/layout/BasicTimeline"/>
    <dgm:cxn modelId="{F52D0D16-ADAE-4562-8D95-19F1DABC5FD6}" type="presParOf" srcId="{243B56BE-7DC4-45FB-B466-038822669245}" destId="{E4DE7344-37FF-459D-A13E-9358F77D304C}" srcOrd="4" destOrd="0" presId="urn:microsoft.com/office/officeart/2016/7/layout/BasicTimeline"/>
    <dgm:cxn modelId="{CD8BDDB6-0528-4532-B11C-BFB860C68FE4}" type="presParOf" srcId="{E4DE7344-37FF-459D-A13E-9358F77D304C}" destId="{B07D555A-7FBB-49E6-9F20-54BBB74262E0}" srcOrd="0" destOrd="0" presId="urn:microsoft.com/office/officeart/2016/7/layout/BasicTimeline"/>
    <dgm:cxn modelId="{7C53E0D6-B538-4643-BA1C-413103928EA1}" type="presParOf" srcId="{E4DE7344-37FF-459D-A13E-9358F77D304C}" destId="{11F0ADBE-EF08-4FE1-81A4-FDD6B6EA6AFB}" srcOrd="1" destOrd="0" presId="urn:microsoft.com/office/officeart/2016/7/layout/BasicTimeline"/>
    <dgm:cxn modelId="{4F2A95AF-CDBA-478B-9A82-37EE1E5AC7E4}" type="presParOf" srcId="{11F0ADBE-EF08-4FE1-81A4-FDD6B6EA6AFB}" destId="{42F05B97-315F-451B-A17E-643CC9B53A0D}" srcOrd="0" destOrd="0" presId="urn:microsoft.com/office/officeart/2016/7/layout/BasicTimeline"/>
    <dgm:cxn modelId="{474E5BCD-90B8-44A9-BFE1-8D2F5E28E3B4}" type="presParOf" srcId="{11F0ADBE-EF08-4FE1-81A4-FDD6B6EA6AFB}" destId="{AD0900B5-33FB-4B5C-9F7D-BA2BA0A6B612}" srcOrd="1" destOrd="0" presId="urn:microsoft.com/office/officeart/2016/7/layout/BasicTimeline"/>
    <dgm:cxn modelId="{D2899B94-820B-44E7-B57C-5EBF2FAD4761}" type="presParOf" srcId="{E4DE7344-37FF-459D-A13E-9358F77D304C}" destId="{F7BDA1CA-2568-490F-831C-E52943BBF192}" srcOrd="2" destOrd="0" presId="urn:microsoft.com/office/officeart/2016/7/layout/BasicTimeline"/>
    <dgm:cxn modelId="{0CE7B396-5A5F-4C30-B424-17F4DC5BEE23}" type="presParOf" srcId="{E4DE7344-37FF-459D-A13E-9358F77D304C}" destId="{C11693EE-7D08-4DDE-B050-CFB11B09AE23}" srcOrd="3" destOrd="0" presId="urn:microsoft.com/office/officeart/2016/7/layout/BasicTimeline"/>
    <dgm:cxn modelId="{769B3C6C-9607-4F42-8B89-BD84CF071200}" type="presParOf" srcId="{E4DE7344-37FF-459D-A13E-9358F77D304C}" destId="{75B75881-F9C5-4FF0-999F-1F2C859214B4}"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51640E-97A4-40EB-A076-3F31D5F7597B}">
      <dsp:nvSpPr>
        <dsp:cNvPr id="0" name=""/>
        <dsp:cNvSpPr/>
      </dsp:nvSpPr>
      <dsp:spPr>
        <a:xfrm>
          <a:off x="0" y="2021681"/>
          <a:ext cx="10526972" cy="0"/>
        </a:xfrm>
        <a:prstGeom prst="line">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37877E40-0EC9-4697-A7AE-079E763967A7}">
      <dsp:nvSpPr>
        <dsp:cNvPr id="0" name=""/>
        <dsp:cNvSpPr/>
      </dsp:nvSpPr>
      <dsp:spPr>
        <a:xfrm>
          <a:off x="293192" y="2171285"/>
          <a:ext cx="4288096" cy="456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dirty="0">
              <a:latin typeface="Arial Black" panose="020B0A04020102020204"/>
            </a:rPr>
            <a:t>Currently</a:t>
          </a:r>
          <a:endParaRPr lang="en-US" sz="1400" kern="1200" dirty="0"/>
        </a:p>
      </dsp:txBody>
      <dsp:txXfrm>
        <a:off x="293192" y="2171285"/>
        <a:ext cx="4288096" cy="456900"/>
      </dsp:txXfrm>
    </dsp:sp>
    <dsp:sp modelId="{2A816CC6-8833-4816-A8AD-444697CD79FA}">
      <dsp:nvSpPr>
        <dsp:cNvPr id="0" name=""/>
        <dsp:cNvSpPr/>
      </dsp:nvSpPr>
      <dsp:spPr>
        <a:xfrm>
          <a:off x="822" y="499418"/>
          <a:ext cx="4872836" cy="754024"/>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0" kern="1200" dirty="0">
              <a:latin typeface="Arial Black" panose="020B0A04020102020204"/>
            </a:rPr>
            <a:t>Printing v02.3</a:t>
          </a:r>
        </a:p>
        <a:p>
          <a:pPr marL="0" lvl="0" indent="0" algn="l" defTabSz="533400">
            <a:lnSpc>
              <a:spcPct val="90000"/>
            </a:lnSpc>
            <a:spcBef>
              <a:spcPct val="0"/>
            </a:spcBef>
            <a:spcAft>
              <a:spcPct val="35000"/>
            </a:spcAft>
            <a:buNone/>
          </a:pPr>
          <a:r>
            <a:rPr lang="en-US" sz="1200" b="0" kern="1200" dirty="0">
              <a:latin typeface="Arial Black" panose="020B0A04020102020204"/>
            </a:rPr>
            <a:t>Assembling v0.2.3</a:t>
          </a:r>
        </a:p>
      </dsp:txBody>
      <dsp:txXfrm>
        <a:off x="37630" y="536226"/>
        <a:ext cx="4799220" cy="680408"/>
      </dsp:txXfrm>
    </dsp:sp>
    <dsp:sp modelId="{7D0AB3D2-C97F-4832-BDDA-A0105BBBF0F1}">
      <dsp:nvSpPr>
        <dsp:cNvPr id="0" name=""/>
        <dsp:cNvSpPr/>
      </dsp:nvSpPr>
      <dsp:spPr>
        <a:xfrm>
          <a:off x="2437240" y="1253442"/>
          <a:ext cx="0" cy="768238"/>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5144D-3D19-4F91-A5B9-CF13F2CEC0E1}">
      <dsp:nvSpPr>
        <dsp:cNvPr id="0" name=""/>
        <dsp:cNvSpPr/>
      </dsp:nvSpPr>
      <dsp:spPr>
        <a:xfrm>
          <a:off x="3119437" y="1415177"/>
          <a:ext cx="4288096" cy="456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b="1" kern="1200" dirty="0">
              <a:latin typeface="Arial Black" panose="020B0A04020102020204"/>
            </a:rPr>
            <a:t>Next</a:t>
          </a:r>
          <a:endParaRPr lang="en-US" sz="1400" b="1" kern="1200" dirty="0"/>
        </a:p>
      </dsp:txBody>
      <dsp:txXfrm>
        <a:off x="3119437" y="1415177"/>
        <a:ext cx="4288096" cy="456900"/>
      </dsp:txXfrm>
    </dsp:sp>
    <dsp:sp modelId="{946B0636-DF9F-42F3-AE14-B1B0BF657B27}">
      <dsp:nvSpPr>
        <dsp:cNvPr id="0" name=""/>
        <dsp:cNvSpPr/>
      </dsp:nvSpPr>
      <dsp:spPr>
        <a:xfrm>
          <a:off x="2406915" y="1991356"/>
          <a:ext cx="60650" cy="60650"/>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92239F-410C-444A-820D-A95B734A7A14}">
      <dsp:nvSpPr>
        <dsp:cNvPr id="0" name=""/>
        <dsp:cNvSpPr/>
      </dsp:nvSpPr>
      <dsp:spPr>
        <a:xfrm>
          <a:off x="2827067" y="2789920"/>
          <a:ext cx="4872836" cy="754024"/>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0" kern="1200" dirty="0">
              <a:latin typeface="Arial Black" panose="020B0A04020102020204"/>
            </a:rPr>
            <a:t>Full 'Iron Bird'</a:t>
          </a:r>
          <a:endParaRPr lang="en-US" sz="1200" b="0" kern="1200" dirty="0"/>
        </a:p>
        <a:p>
          <a:pPr marL="0" lvl="0" indent="0" algn="l" defTabSz="533400">
            <a:lnSpc>
              <a:spcPct val="90000"/>
            </a:lnSpc>
            <a:spcBef>
              <a:spcPct val="0"/>
            </a:spcBef>
            <a:spcAft>
              <a:spcPct val="35000"/>
            </a:spcAft>
            <a:buNone/>
          </a:pPr>
          <a:r>
            <a:rPr lang="en-US" sz="1200" b="0" kern="1200" dirty="0">
              <a:latin typeface="Arial Black" panose="020B0A04020102020204"/>
            </a:rPr>
            <a:t>Design Review</a:t>
          </a:r>
          <a:endParaRPr lang="en-US" sz="1200" b="0" kern="1200" dirty="0"/>
        </a:p>
      </dsp:txBody>
      <dsp:txXfrm>
        <a:off x="2863875" y="2826728"/>
        <a:ext cx="4799220" cy="680408"/>
      </dsp:txXfrm>
    </dsp:sp>
    <dsp:sp modelId="{3354B0CB-1844-44AC-A639-3810CA252E7C}">
      <dsp:nvSpPr>
        <dsp:cNvPr id="0" name=""/>
        <dsp:cNvSpPr/>
      </dsp:nvSpPr>
      <dsp:spPr>
        <a:xfrm>
          <a:off x="5263486" y="2021681"/>
          <a:ext cx="0" cy="768238"/>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07D555A-7FBB-49E6-9F20-54BBB74262E0}">
      <dsp:nvSpPr>
        <dsp:cNvPr id="0" name=""/>
        <dsp:cNvSpPr/>
      </dsp:nvSpPr>
      <dsp:spPr>
        <a:xfrm>
          <a:off x="5945683" y="2171285"/>
          <a:ext cx="4288096" cy="456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b="1" kern="1200" dirty="0">
              <a:latin typeface="Calibri"/>
              <a:ea typeface="Calibri"/>
              <a:cs typeface="Calibri"/>
            </a:rPr>
            <a:t>V0.3 Design</a:t>
          </a:r>
        </a:p>
      </dsp:txBody>
      <dsp:txXfrm>
        <a:off x="5945683" y="2171285"/>
        <a:ext cx="4288096" cy="456900"/>
      </dsp:txXfrm>
    </dsp:sp>
    <dsp:sp modelId="{E4A473C7-27CA-434C-A8CE-0641DCA7824C}">
      <dsp:nvSpPr>
        <dsp:cNvPr id="0" name=""/>
        <dsp:cNvSpPr/>
      </dsp:nvSpPr>
      <dsp:spPr>
        <a:xfrm>
          <a:off x="5233160" y="1991356"/>
          <a:ext cx="60650" cy="60650"/>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2F05B97-315F-451B-A17E-643CC9B53A0D}">
      <dsp:nvSpPr>
        <dsp:cNvPr id="0" name=""/>
        <dsp:cNvSpPr/>
      </dsp:nvSpPr>
      <dsp:spPr>
        <a:xfrm>
          <a:off x="5653312" y="0"/>
          <a:ext cx="4872836" cy="12534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0" kern="1200" dirty="0">
              <a:latin typeface="Arial Black"/>
              <a:ea typeface="Calibri"/>
              <a:cs typeface="Calibri"/>
            </a:rPr>
            <a:t>Landing gear implimentation</a:t>
          </a:r>
          <a:endParaRPr lang="en-US" sz="1200" b="1" kern="1200" dirty="0">
            <a:latin typeface="Calibri"/>
            <a:ea typeface="Calibri"/>
            <a:cs typeface="Calibri"/>
          </a:endParaRPr>
        </a:p>
        <a:p>
          <a:pPr marL="0" lvl="0" indent="0" algn="l" defTabSz="533400">
            <a:lnSpc>
              <a:spcPct val="90000"/>
            </a:lnSpc>
            <a:spcBef>
              <a:spcPct val="0"/>
            </a:spcBef>
            <a:spcAft>
              <a:spcPct val="35000"/>
            </a:spcAft>
            <a:buNone/>
          </a:pPr>
          <a:r>
            <a:rPr lang="en-US" sz="1200" b="0" kern="1200" dirty="0">
              <a:latin typeface="Arial Black" panose="020B0A04020102020204"/>
            </a:rPr>
            <a:t>Updated weight and CG  caluation</a:t>
          </a:r>
          <a:endParaRPr lang="en-US" sz="1200" b="1" kern="1200" dirty="0"/>
        </a:p>
        <a:p>
          <a:pPr marL="0" lvl="0" indent="0" algn="l" defTabSz="533400" rtl="0">
            <a:lnSpc>
              <a:spcPct val="90000"/>
            </a:lnSpc>
            <a:spcBef>
              <a:spcPct val="0"/>
            </a:spcBef>
            <a:spcAft>
              <a:spcPct val="35000"/>
            </a:spcAft>
            <a:buNone/>
          </a:pPr>
          <a:r>
            <a:rPr lang="en-US" sz="1200" kern="1200" dirty="0">
              <a:latin typeface="Arial Black" panose="020B0A04020102020204"/>
            </a:rPr>
            <a:t>Tail design revision</a:t>
          </a:r>
        </a:p>
        <a:p>
          <a:pPr marL="0" lvl="0" indent="0" algn="l" defTabSz="533400">
            <a:lnSpc>
              <a:spcPct val="90000"/>
            </a:lnSpc>
            <a:spcBef>
              <a:spcPct val="0"/>
            </a:spcBef>
            <a:spcAft>
              <a:spcPct val="35000"/>
            </a:spcAft>
            <a:buNone/>
          </a:pPr>
          <a:r>
            <a:rPr lang="en-US" sz="1200" kern="1200" dirty="0">
              <a:latin typeface="Arial Black" panose="020B0A04020102020204"/>
            </a:rPr>
            <a:t>Further design for manufacturability improvments</a:t>
          </a:r>
        </a:p>
        <a:p>
          <a:pPr marL="0" lvl="0" indent="0" algn="l" defTabSz="533400">
            <a:lnSpc>
              <a:spcPct val="90000"/>
            </a:lnSpc>
            <a:spcBef>
              <a:spcPct val="0"/>
            </a:spcBef>
            <a:spcAft>
              <a:spcPct val="35000"/>
            </a:spcAft>
            <a:buNone/>
          </a:pPr>
          <a:endParaRPr lang="en-US" sz="1200" kern="1200" dirty="0">
            <a:latin typeface="Arial Black" panose="020B0A04020102020204"/>
          </a:endParaRPr>
        </a:p>
      </dsp:txBody>
      <dsp:txXfrm>
        <a:off x="5714500" y="61188"/>
        <a:ext cx="4750460" cy="1131066"/>
      </dsp:txXfrm>
    </dsp:sp>
    <dsp:sp modelId="{F7BDA1CA-2568-490F-831C-E52943BBF192}">
      <dsp:nvSpPr>
        <dsp:cNvPr id="0" name=""/>
        <dsp:cNvSpPr/>
      </dsp:nvSpPr>
      <dsp:spPr>
        <a:xfrm>
          <a:off x="8089731" y="1253442"/>
          <a:ext cx="0" cy="768238"/>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C11693EE-7D08-4DDE-B050-CFB11B09AE23}">
      <dsp:nvSpPr>
        <dsp:cNvPr id="0" name=""/>
        <dsp:cNvSpPr/>
      </dsp:nvSpPr>
      <dsp:spPr>
        <a:xfrm>
          <a:off x="8059406" y="1991356"/>
          <a:ext cx="60650" cy="60650"/>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684E1E-E540-AC43-BC13-F90D5530553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F041BA6-039E-8F4D-B7F7-3C8E20B40A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D038C9C-4B69-864E-9EEE-DFA43CC144D2}" type="datetimeFigureOut">
              <a:rPr lang="en-US" smtClean="0"/>
              <a:t>11/10/2025</a:t>
            </a:fld>
            <a:endParaRPr lang="en-US"/>
          </a:p>
        </p:txBody>
      </p:sp>
      <p:sp>
        <p:nvSpPr>
          <p:cNvPr id="4" name="Footer Placeholder 3">
            <a:extLst>
              <a:ext uri="{FF2B5EF4-FFF2-40B4-BE49-F238E27FC236}">
                <a16:creationId xmlns:a16="http://schemas.microsoft.com/office/drawing/2014/main" id="{DD469921-4617-FB4C-9847-172FF83023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350DCBB-D829-754E-9E76-36A9E36432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947A92-5E9C-F94E-8B11-4D34C67AD036}" type="slidenum">
              <a:rPr lang="en-US" smtClean="0"/>
              <a:t>‹#›</a:t>
            </a:fld>
            <a:endParaRPr lang="en-US"/>
          </a:p>
        </p:txBody>
      </p:sp>
    </p:spTree>
    <p:extLst>
      <p:ext uri="{BB962C8B-B14F-4D97-AF65-F5344CB8AC3E}">
        <p14:creationId xmlns:p14="http://schemas.microsoft.com/office/powerpoint/2010/main" val="15392213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D9A61E-B1D6-C34D-A321-B3E90F6DE630}" type="datetimeFigureOut">
              <a:rPr lang="en-US" smtClean="0"/>
              <a:t>11/10/2025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A3E603-0EE4-3042-9661-047EB577E4A2}" type="slidenum">
              <a:rPr lang="en-US" smtClean="0"/>
              <a:t>‹#›</a:t>
            </a:fld>
            <a:endParaRPr lang="en-US"/>
          </a:p>
        </p:txBody>
      </p:sp>
    </p:spTree>
    <p:extLst>
      <p:ext uri="{BB962C8B-B14F-4D97-AF65-F5344CB8AC3E}">
        <p14:creationId xmlns:p14="http://schemas.microsoft.com/office/powerpoint/2010/main" val="3103949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2</a:t>
            </a:fld>
            <a:endParaRPr lang="en-US"/>
          </a:p>
        </p:txBody>
      </p:sp>
    </p:spTree>
    <p:extLst>
      <p:ext uri="{BB962C8B-B14F-4D97-AF65-F5344CB8AC3E}">
        <p14:creationId xmlns:p14="http://schemas.microsoft.com/office/powerpoint/2010/main" val="1770437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C6703-D0F7-E745-A687-AC990D0C464C}"/>
              </a:ext>
            </a:extLst>
          </p:cNvPr>
          <p:cNvSpPr>
            <a:spLocks noGrp="1"/>
          </p:cNvSpPr>
          <p:nvPr>
            <p:ph type="ctrTitle" hasCustomPrompt="1"/>
          </p:nvPr>
        </p:nvSpPr>
        <p:spPr>
          <a:xfrm>
            <a:off x="1524000" y="734056"/>
            <a:ext cx="9144000" cy="2387600"/>
          </a:xfrm>
        </p:spPr>
        <p:txBody>
          <a:bodyPr anchor="b">
            <a:normAutofit/>
          </a:bodyPr>
          <a:lstStyle>
            <a:lvl1pPr algn="ctr">
              <a:defRPr sz="3600" cap="none">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61E6FFF2-58E4-794E-892D-6FF45321C2C0}"/>
              </a:ext>
            </a:extLst>
          </p:cNvPr>
          <p:cNvSpPr>
            <a:spLocks noGrp="1"/>
          </p:cNvSpPr>
          <p:nvPr>
            <p:ph type="subTitle" idx="1"/>
          </p:nvPr>
        </p:nvSpPr>
        <p:spPr>
          <a:xfrm>
            <a:off x="1524000" y="3313939"/>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6" name="Slide Number Placeholder 5">
            <a:extLst>
              <a:ext uri="{FF2B5EF4-FFF2-40B4-BE49-F238E27FC236}">
                <a16:creationId xmlns:a16="http://schemas.microsoft.com/office/drawing/2014/main" id="{1BA7C03E-EF71-2C40-9E45-BF08314EE5F1}"/>
              </a:ext>
            </a:extLst>
          </p:cNvPr>
          <p:cNvSpPr>
            <a:spLocks noGrp="1"/>
          </p:cNvSpPr>
          <p:nvPr>
            <p:ph type="sldNum" sz="quarter" idx="12"/>
          </p:nvPr>
        </p:nvSpPr>
        <p:spPr>
          <a:xfrm>
            <a:off x="838200" y="5991633"/>
            <a:ext cx="2587831" cy="365125"/>
          </a:xfrm>
        </p:spPr>
        <p:txBody>
          <a:bodyPr/>
          <a:lstStyle/>
          <a:p>
            <a:fld id="{B4E9AFF7-6653-6A4D-A979-64D2F5BECA26}" type="slidenum">
              <a:rPr lang="en-US" smtClean="0"/>
              <a:t>‹#›</a:t>
            </a:fld>
            <a:endParaRPr lang="en-US"/>
          </a:p>
        </p:txBody>
      </p:sp>
      <p:pic>
        <p:nvPicPr>
          <p:cNvPr id="13" name="Picture 12">
            <a:extLst>
              <a:ext uri="{FF2B5EF4-FFF2-40B4-BE49-F238E27FC236}">
                <a16:creationId xmlns:a16="http://schemas.microsoft.com/office/drawing/2014/main" id="{EB7CA613-45CE-304E-89CD-A7CD3E387F7A}"/>
              </a:ext>
            </a:extLst>
          </p:cNvPr>
          <p:cNvPicPr>
            <a:picLocks noChangeAspect="1"/>
          </p:cNvPicPr>
          <p:nvPr userDrawn="1"/>
        </p:nvPicPr>
        <p:blipFill>
          <a:blip r:embed="rId2"/>
          <a:srcRect/>
          <a:stretch/>
        </p:blipFill>
        <p:spPr>
          <a:xfrm>
            <a:off x="4674805" y="4461832"/>
            <a:ext cx="2842389" cy="1894926"/>
          </a:xfrm>
          <a:prstGeom prst="rect">
            <a:avLst/>
          </a:prstGeom>
        </p:spPr>
      </p:pic>
    </p:spTree>
    <p:extLst>
      <p:ext uri="{BB962C8B-B14F-4D97-AF65-F5344CB8AC3E}">
        <p14:creationId xmlns:p14="http://schemas.microsoft.com/office/powerpoint/2010/main" val="295740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9ED37-4F17-3341-80DD-6302FD9C0346}"/>
              </a:ext>
            </a:extLst>
          </p:cNvPr>
          <p:cNvSpPr>
            <a:spLocks noGrp="1"/>
          </p:cNvSpPr>
          <p:nvPr>
            <p:ph type="title" hasCustomPrompt="1"/>
          </p:nvPr>
        </p:nvSpPr>
        <p:spPr/>
        <p:txBody>
          <a:bodyPr>
            <a:normAutofit/>
          </a:bodyPr>
          <a:lstStyle>
            <a:lvl1pPr>
              <a:defRPr sz="3600" cap="none">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5456E732-1F86-874D-B35F-F0D15E08E919}"/>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C2C13372-CC48-6246-83C0-B536F3DCA7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5CF31-8755-3E42-B89A-9D67D96D7102}"/>
              </a:ext>
            </a:extLst>
          </p:cNvPr>
          <p:cNvSpPr>
            <a:spLocks noGrp="1"/>
          </p:cNvSpPr>
          <p:nvPr>
            <p:ph type="sldNum" sz="quarter" idx="12"/>
          </p:nvPr>
        </p:nvSpPr>
        <p:spPr>
          <a:xfrm>
            <a:off x="838200" y="6004323"/>
            <a:ext cx="2635332"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306765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BC8D6-6BCB-BD4B-B6E0-92A778004EF5}"/>
              </a:ext>
            </a:extLst>
          </p:cNvPr>
          <p:cNvSpPr>
            <a:spLocks noGrp="1"/>
          </p:cNvSpPr>
          <p:nvPr>
            <p:ph type="title" hasCustomPrompt="1"/>
          </p:nvPr>
        </p:nvSpPr>
        <p:spPr/>
        <p:txBody>
          <a:bodyPr>
            <a:normAutofit/>
          </a:bodyPr>
          <a:lstStyle>
            <a:lvl1pPr>
              <a:defRPr sz="3600" cap="none">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2BC4099C-8353-F44E-8406-26AC07974CEE}"/>
              </a:ext>
            </a:extLst>
          </p:cNvPr>
          <p:cNvSpPr>
            <a:spLocks noGrp="1"/>
          </p:cNvSpPr>
          <p:nvPr>
            <p:ph sz="half" idx="1"/>
          </p:nvPr>
        </p:nvSpPr>
        <p:spPr>
          <a:xfrm>
            <a:off x="838200" y="1825625"/>
            <a:ext cx="5181600" cy="404376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8F8CC49-08EF-8048-B6B2-BC247008F046}"/>
              </a:ext>
            </a:extLst>
          </p:cNvPr>
          <p:cNvSpPr>
            <a:spLocks noGrp="1"/>
          </p:cNvSpPr>
          <p:nvPr>
            <p:ph sz="half" idx="2"/>
          </p:nvPr>
        </p:nvSpPr>
        <p:spPr>
          <a:xfrm>
            <a:off x="6172200" y="1825625"/>
            <a:ext cx="5181600" cy="404376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82CCBEF1-4544-884E-86EB-5374139098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77F880-2CCE-9044-8CE8-A7CF47CE5236}"/>
              </a:ext>
            </a:extLst>
          </p:cNvPr>
          <p:cNvSpPr>
            <a:spLocks noGrp="1"/>
          </p:cNvSpPr>
          <p:nvPr>
            <p:ph type="sldNum" sz="quarter" idx="12"/>
          </p:nvPr>
        </p:nvSpPr>
        <p:spPr>
          <a:xfrm>
            <a:off x="838200" y="6004323"/>
            <a:ext cx="2688771"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2524532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59A27-C210-CF48-97F8-943B5EBAC6EC}"/>
              </a:ext>
            </a:extLst>
          </p:cNvPr>
          <p:cNvSpPr>
            <a:spLocks noGrp="1"/>
          </p:cNvSpPr>
          <p:nvPr>
            <p:ph type="title" hasCustomPrompt="1"/>
          </p:nvPr>
        </p:nvSpPr>
        <p:spPr/>
        <p:txBody>
          <a:bodyPr>
            <a:normAutofit/>
          </a:bodyPr>
          <a:lstStyle>
            <a:lvl1pPr>
              <a:defRPr sz="3600" cap="none">
                <a:latin typeface="+mj-lt"/>
              </a:defRPr>
            </a:lvl1pPr>
          </a:lstStyle>
          <a:p>
            <a:r>
              <a:rPr lang="en-US" dirty="0"/>
              <a:t>Click to edit master title style</a:t>
            </a:r>
          </a:p>
        </p:txBody>
      </p:sp>
      <p:sp>
        <p:nvSpPr>
          <p:cNvPr id="4" name="Footer Placeholder 3">
            <a:extLst>
              <a:ext uri="{FF2B5EF4-FFF2-40B4-BE49-F238E27FC236}">
                <a16:creationId xmlns:a16="http://schemas.microsoft.com/office/drawing/2014/main" id="{385EC86A-0D15-764F-AA81-41016E208E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B633FAA-B5EA-C54D-A18B-17F16CA5F110}"/>
              </a:ext>
            </a:extLst>
          </p:cNvPr>
          <p:cNvSpPr>
            <a:spLocks noGrp="1"/>
          </p:cNvSpPr>
          <p:nvPr>
            <p:ph type="sldNum" sz="quarter" idx="12"/>
          </p:nvPr>
        </p:nvSpPr>
        <p:spPr>
          <a:xfrm>
            <a:off x="838200" y="6005974"/>
            <a:ext cx="2670958"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2971224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secHead" preserve="1">
  <p:cSld name="Conclus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24E78-1993-A540-9F01-A28635FB4893}"/>
              </a:ext>
            </a:extLst>
          </p:cNvPr>
          <p:cNvSpPr>
            <a:spLocks noGrp="1"/>
          </p:cNvSpPr>
          <p:nvPr>
            <p:ph type="title" hasCustomPrompt="1"/>
          </p:nvPr>
        </p:nvSpPr>
        <p:spPr>
          <a:xfrm>
            <a:off x="831850" y="1396917"/>
            <a:ext cx="10515600" cy="1186267"/>
          </a:xfrm>
        </p:spPr>
        <p:txBody>
          <a:bodyPr anchor="t">
            <a:normAutofit/>
          </a:bodyPr>
          <a:lstStyle>
            <a:lvl1pPr algn="ctr">
              <a:defRPr sz="3600" cap="none">
                <a:solidFill>
                  <a:schemeClr val="bg1"/>
                </a:solidFill>
                <a:latin typeface="+mj-lt"/>
              </a:defRPr>
            </a:lvl1pPr>
          </a:lstStyle>
          <a:p>
            <a:r>
              <a:rPr lang="en-US" dirty="0"/>
              <a:t>Thank You for Your Time</a:t>
            </a:r>
          </a:p>
        </p:txBody>
      </p:sp>
      <p:sp>
        <p:nvSpPr>
          <p:cNvPr id="3" name="Text Placeholder 2">
            <a:extLst>
              <a:ext uri="{FF2B5EF4-FFF2-40B4-BE49-F238E27FC236}">
                <a16:creationId xmlns:a16="http://schemas.microsoft.com/office/drawing/2014/main" id="{2EC1F37B-372F-0146-A20D-449355B25403}"/>
              </a:ext>
            </a:extLst>
          </p:cNvPr>
          <p:cNvSpPr>
            <a:spLocks noGrp="1"/>
          </p:cNvSpPr>
          <p:nvPr>
            <p:ph type="body" idx="1" hasCustomPrompt="1"/>
          </p:nvPr>
        </p:nvSpPr>
        <p:spPr>
          <a:xfrm>
            <a:off x="831850" y="4867949"/>
            <a:ext cx="5493794" cy="1500187"/>
          </a:xfrm>
        </p:spPr>
        <p:txBody>
          <a:bodyPr anchor="b"/>
          <a:lstStyle>
            <a:lvl1pPr marL="0" indent="0" algn="l">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a:p>
            <a:pPr lvl="0"/>
            <a:r>
              <a:rPr lang="en-US" dirty="0"/>
              <a:t>Title:</a:t>
            </a:r>
          </a:p>
          <a:p>
            <a:pPr lvl="0"/>
            <a:r>
              <a:rPr lang="en-US" dirty="0"/>
              <a:t>Email:</a:t>
            </a:r>
          </a:p>
        </p:txBody>
      </p:sp>
      <p:pic>
        <p:nvPicPr>
          <p:cNvPr id="14" name="Picture 13">
            <a:extLst>
              <a:ext uri="{FF2B5EF4-FFF2-40B4-BE49-F238E27FC236}">
                <a16:creationId xmlns:a16="http://schemas.microsoft.com/office/drawing/2014/main" id="{AF9AC280-2351-6C45-82F9-60D04CD0151B}"/>
              </a:ext>
            </a:extLst>
          </p:cNvPr>
          <p:cNvPicPr>
            <a:picLocks noChangeAspect="1"/>
          </p:cNvPicPr>
          <p:nvPr userDrawn="1"/>
        </p:nvPicPr>
        <p:blipFill>
          <a:blip r:embed="rId3"/>
          <a:srcRect/>
          <a:stretch/>
        </p:blipFill>
        <p:spPr>
          <a:xfrm>
            <a:off x="6756810" y="5337313"/>
            <a:ext cx="4916491" cy="1015362"/>
          </a:xfrm>
          <a:prstGeom prst="rect">
            <a:avLst/>
          </a:prstGeom>
        </p:spPr>
      </p:pic>
    </p:spTree>
    <p:extLst>
      <p:ext uri="{BB962C8B-B14F-4D97-AF65-F5344CB8AC3E}">
        <p14:creationId xmlns:p14="http://schemas.microsoft.com/office/powerpoint/2010/main" val="3717776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24E78-1993-A540-9F01-A28635FB4893}"/>
              </a:ext>
            </a:extLst>
          </p:cNvPr>
          <p:cNvSpPr>
            <a:spLocks noGrp="1"/>
          </p:cNvSpPr>
          <p:nvPr>
            <p:ph type="title" hasCustomPrompt="1"/>
          </p:nvPr>
        </p:nvSpPr>
        <p:spPr>
          <a:xfrm>
            <a:off x="831850" y="2835866"/>
            <a:ext cx="10515600" cy="1186267"/>
          </a:xfrm>
        </p:spPr>
        <p:txBody>
          <a:bodyPr anchor="t">
            <a:normAutofit/>
          </a:bodyPr>
          <a:lstStyle>
            <a:lvl1pPr algn="ctr">
              <a:defRPr sz="3600" cap="none">
                <a:solidFill>
                  <a:schemeClr val="bg1"/>
                </a:solidFill>
                <a:latin typeface="+mj-lt"/>
              </a:defRPr>
            </a:lvl1pPr>
          </a:lstStyle>
          <a:p>
            <a:r>
              <a:rPr lang="en-US" dirty="0"/>
              <a:t>Section Break</a:t>
            </a:r>
          </a:p>
        </p:txBody>
      </p:sp>
    </p:spTree>
    <p:extLst>
      <p:ext uri="{BB962C8B-B14F-4D97-AF65-F5344CB8AC3E}">
        <p14:creationId xmlns:p14="http://schemas.microsoft.com/office/powerpoint/2010/main" val="261356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4BC199-4655-F541-83EE-721E1D0864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5445D78-BC86-6C4A-8173-07BC8BF4F06C}"/>
              </a:ext>
            </a:extLst>
          </p:cNvPr>
          <p:cNvSpPr>
            <a:spLocks noGrp="1"/>
          </p:cNvSpPr>
          <p:nvPr>
            <p:ph type="body" idx="1"/>
          </p:nvPr>
        </p:nvSpPr>
        <p:spPr>
          <a:xfrm>
            <a:off x="838200" y="1825625"/>
            <a:ext cx="10515600" cy="39920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4989E362-4DC4-BA42-AD46-DCFCBF72CE19}"/>
              </a:ext>
            </a:extLst>
          </p:cNvPr>
          <p:cNvSpPr>
            <a:spLocks noGrp="1"/>
          </p:cNvSpPr>
          <p:nvPr>
            <p:ph type="ftr" sz="quarter" idx="3"/>
          </p:nvPr>
        </p:nvSpPr>
        <p:spPr>
          <a:xfrm>
            <a:off x="4038600" y="600432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75AB465-CD1B-7A41-8A74-7F4A07B23239}"/>
              </a:ext>
            </a:extLst>
          </p:cNvPr>
          <p:cNvSpPr>
            <a:spLocks noGrp="1"/>
          </p:cNvSpPr>
          <p:nvPr>
            <p:ph type="sldNum" sz="quarter" idx="4"/>
          </p:nvPr>
        </p:nvSpPr>
        <p:spPr>
          <a:xfrm>
            <a:off x="838200" y="600432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E9AFF7-6653-6A4D-A979-64D2F5BECA26}" type="slidenum">
              <a:rPr lang="en-US" smtClean="0"/>
              <a:pPr/>
              <a:t>‹#›</a:t>
            </a:fld>
            <a:endParaRPr lang="en-US" dirty="0"/>
          </a:p>
        </p:txBody>
      </p:sp>
    </p:spTree>
    <p:extLst>
      <p:ext uri="{BB962C8B-B14F-4D97-AF65-F5344CB8AC3E}">
        <p14:creationId xmlns:p14="http://schemas.microsoft.com/office/powerpoint/2010/main" val="22071300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8" r:id="rId5"/>
    <p:sldLayoutId id="2147483659" r:id="rId6"/>
  </p:sldLayoutIdLs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F9F61-B891-3944-9E22-503B0C38A722}"/>
              </a:ext>
            </a:extLst>
          </p:cNvPr>
          <p:cNvSpPr>
            <a:spLocks noGrp="1"/>
          </p:cNvSpPr>
          <p:nvPr>
            <p:ph type="ctrTitle"/>
          </p:nvPr>
        </p:nvSpPr>
        <p:spPr/>
        <p:txBody>
          <a:bodyPr/>
          <a:lstStyle/>
          <a:p>
            <a:r>
              <a:rPr lang="en-US" dirty="0"/>
              <a:t>SWIFT UAV</a:t>
            </a:r>
          </a:p>
        </p:txBody>
      </p:sp>
      <p:sp>
        <p:nvSpPr>
          <p:cNvPr id="3" name="Subtitle 2">
            <a:extLst>
              <a:ext uri="{FF2B5EF4-FFF2-40B4-BE49-F238E27FC236}">
                <a16:creationId xmlns:a16="http://schemas.microsoft.com/office/drawing/2014/main" id="{8B96A461-863C-424F-BAE7-45F2ACA74C3E}"/>
              </a:ext>
            </a:extLst>
          </p:cNvPr>
          <p:cNvSpPr>
            <a:spLocks noGrp="1"/>
          </p:cNvSpPr>
          <p:nvPr>
            <p:ph type="subTitle" idx="1"/>
          </p:nvPr>
        </p:nvSpPr>
        <p:spPr/>
        <p:txBody>
          <a:bodyPr/>
          <a:lstStyle/>
          <a:p>
            <a:r>
              <a:rPr lang="en-US" dirty="0"/>
              <a:t>Structural Systems v0.2.3</a:t>
            </a:r>
          </a:p>
        </p:txBody>
      </p:sp>
      <p:sp>
        <p:nvSpPr>
          <p:cNvPr id="4" name="Slide Number Placeholder 3">
            <a:extLst>
              <a:ext uri="{FF2B5EF4-FFF2-40B4-BE49-F238E27FC236}">
                <a16:creationId xmlns:a16="http://schemas.microsoft.com/office/drawing/2014/main" id="{E54FB2FF-1748-1752-C51A-ED679CCD3BDA}"/>
              </a:ext>
            </a:extLst>
          </p:cNvPr>
          <p:cNvSpPr>
            <a:spLocks noGrp="1"/>
          </p:cNvSpPr>
          <p:nvPr>
            <p:ph type="sldNum" sz="quarter" idx="12"/>
          </p:nvPr>
        </p:nvSpPr>
        <p:spPr/>
        <p:txBody>
          <a:bodyPr/>
          <a:lstStyle/>
          <a:p>
            <a:fld id="{B4E9AFF7-6653-6A4D-A979-64D2F5BECA26}" type="slidenum">
              <a:rPr lang="en-US" smtClean="0"/>
              <a:t>1</a:t>
            </a:fld>
            <a:endParaRPr lang="en-US"/>
          </a:p>
        </p:txBody>
      </p:sp>
    </p:spTree>
    <p:extLst>
      <p:ext uri="{BB962C8B-B14F-4D97-AF65-F5344CB8AC3E}">
        <p14:creationId xmlns:p14="http://schemas.microsoft.com/office/powerpoint/2010/main" val="3587006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3FBAD-F450-1448-A36A-72F6AB77EEC3}"/>
              </a:ext>
            </a:extLst>
          </p:cNvPr>
          <p:cNvSpPr>
            <a:spLocks noGrp="1"/>
          </p:cNvSpPr>
          <p:nvPr>
            <p:ph type="title"/>
          </p:nvPr>
        </p:nvSpPr>
        <p:spPr>
          <a:xfrm>
            <a:off x="838200" y="365125"/>
            <a:ext cx="10515600" cy="1325563"/>
          </a:xfrm>
        </p:spPr>
        <p:txBody>
          <a:bodyPr anchor="ctr">
            <a:normAutofit/>
          </a:bodyPr>
          <a:lstStyle/>
          <a:p>
            <a:r>
              <a:rPr lang="en-US" dirty="0"/>
              <a:t>Design &amp; Manufacturing Progress</a:t>
            </a:r>
          </a:p>
        </p:txBody>
      </p:sp>
      <p:sp>
        <p:nvSpPr>
          <p:cNvPr id="3" name="Content Placeholder 2">
            <a:extLst>
              <a:ext uri="{FF2B5EF4-FFF2-40B4-BE49-F238E27FC236}">
                <a16:creationId xmlns:a16="http://schemas.microsoft.com/office/drawing/2014/main" id="{A3FC7E89-62C2-B143-BEBA-CA6D34981BFF}"/>
              </a:ext>
            </a:extLst>
          </p:cNvPr>
          <p:cNvSpPr>
            <a:spLocks noGrp="1"/>
          </p:cNvSpPr>
          <p:nvPr>
            <p:ph sz="half" idx="1"/>
          </p:nvPr>
        </p:nvSpPr>
        <p:spPr>
          <a:xfrm>
            <a:off x="838200" y="1825625"/>
            <a:ext cx="5181600" cy="4043761"/>
          </a:xfrm>
        </p:spPr>
        <p:txBody>
          <a:bodyPr vert="horz" lIns="91440" tIns="45720" rIns="91440" bIns="45720" rtlCol="0" anchor="t">
            <a:noAutofit/>
          </a:bodyPr>
          <a:lstStyle/>
          <a:p>
            <a:r>
              <a:rPr lang="en-US" dirty="0"/>
              <a:t>Current design iteration is focused on:</a:t>
            </a:r>
            <a:endParaRPr lang="en-US">
              <a:cs typeface="Arial"/>
            </a:endParaRPr>
          </a:p>
          <a:p>
            <a:pPr lvl="1">
              <a:buFont typeface="Courier New" panose="020B0604020202020204" pitchFamily="34" charset="0"/>
              <a:buChar char="o"/>
            </a:pPr>
            <a:r>
              <a:rPr lang="en-US" b="1" dirty="0">
                <a:cs typeface="Arial"/>
              </a:rPr>
              <a:t>Structural improvements</a:t>
            </a:r>
          </a:p>
          <a:p>
            <a:pPr lvl="1">
              <a:buFont typeface="Courier New" panose="020B0604020202020204" pitchFamily="34" charset="0"/>
              <a:buChar char="o"/>
            </a:pPr>
            <a:r>
              <a:rPr lang="en-US" b="1" dirty="0">
                <a:cs typeface="Arial"/>
              </a:rPr>
              <a:t>Operational improvements</a:t>
            </a:r>
          </a:p>
          <a:p>
            <a:pPr lvl="1">
              <a:buFont typeface="Courier New" panose="020B0604020202020204" pitchFamily="34" charset="0"/>
              <a:buChar char="o"/>
            </a:pPr>
            <a:r>
              <a:rPr lang="en-US" b="1" u="sng" dirty="0"/>
              <a:t>Design for manufacturability</a:t>
            </a:r>
            <a:endParaRPr lang="en-US" b="1" u="sng">
              <a:cs typeface="Arial"/>
            </a:endParaRPr>
          </a:p>
          <a:p>
            <a:r>
              <a:rPr lang="en-US" dirty="0"/>
              <a:t>The current (v0.2.3) UAV design is </a:t>
            </a:r>
            <a:r>
              <a:rPr lang="en-US" b="1" dirty="0"/>
              <a:t>in production</a:t>
            </a:r>
            <a:endParaRPr lang="en-US" b="1">
              <a:cs typeface="Arial"/>
            </a:endParaRPr>
          </a:p>
          <a:p>
            <a:r>
              <a:rPr lang="en-US" sz="2400" b="1" dirty="0">
                <a:cs typeface="Arial"/>
              </a:rPr>
              <a:t>Initial prints confirm the validity of design changes</a:t>
            </a:r>
          </a:p>
        </p:txBody>
      </p:sp>
      <p:pic>
        <p:nvPicPr>
          <p:cNvPr id="9" name="Picture 8">
            <a:extLst>
              <a:ext uri="{FF2B5EF4-FFF2-40B4-BE49-F238E27FC236}">
                <a16:creationId xmlns:a16="http://schemas.microsoft.com/office/drawing/2014/main" id="{3AD56049-4BDF-9D95-0F32-F88DA07AE053}"/>
              </a:ext>
            </a:extLst>
          </p:cNvPr>
          <p:cNvPicPr>
            <a:picLocks noChangeAspect="1"/>
          </p:cNvPicPr>
          <p:nvPr/>
        </p:nvPicPr>
        <p:blipFill>
          <a:blip r:embed="rId3"/>
          <a:stretch>
            <a:fillRect/>
          </a:stretch>
        </p:blipFill>
        <p:spPr>
          <a:xfrm>
            <a:off x="6172202" y="2254365"/>
            <a:ext cx="5181600" cy="2823971"/>
          </a:xfrm>
          <a:prstGeom prst="rect">
            <a:avLst/>
          </a:prstGeom>
        </p:spPr>
      </p:pic>
    </p:spTree>
    <p:extLst>
      <p:ext uri="{BB962C8B-B14F-4D97-AF65-F5344CB8AC3E}">
        <p14:creationId xmlns:p14="http://schemas.microsoft.com/office/powerpoint/2010/main" val="447241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1A7BA-E3E5-B533-FBA5-5F736DB6A997}"/>
              </a:ext>
            </a:extLst>
          </p:cNvPr>
          <p:cNvSpPr>
            <a:spLocks noGrp="1"/>
          </p:cNvSpPr>
          <p:nvPr>
            <p:ph type="title"/>
          </p:nvPr>
        </p:nvSpPr>
        <p:spPr/>
        <p:txBody>
          <a:bodyPr/>
          <a:lstStyle/>
          <a:p>
            <a:r>
              <a:rPr lang="en-US" dirty="0"/>
              <a:t>Structural Modifications for Assembly</a:t>
            </a:r>
          </a:p>
        </p:txBody>
      </p:sp>
      <p:sp>
        <p:nvSpPr>
          <p:cNvPr id="3" name="Content Placeholder 2">
            <a:extLst>
              <a:ext uri="{FF2B5EF4-FFF2-40B4-BE49-F238E27FC236}">
                <a16:creationId xmlns:a16="http://schemas.microsoft.com/office/drawing/2014/main" id="{9E9D28DD-4706-9BFF-DBB7-57DC479C10BC}"/>
              </a:ext>
            </a:extLst>
          </p:cNvPr>
          <p:cNvSpPr>
            <a:spLocks noGrp="1"/>
          </p:cNvSpPr>
          <p:nvPr>
            <p:ph sz="half" idx="1"/>
          </p:nvPr>
        </p:nvSpPr>
        <p:spPr>
          <a:xfrm>
            <a:off x="693683" y="1825625"/>
            <a:ext cx="5326117" cy="4043761"/>
          </a:xfrm>
        </p:spPr>
        <p:txBody>
          <a:bodyPr vert="horz" lIns="91440" tIns="45720" rIns="91440" bIns="45720" rtlCol="0" anchor="t">
            <a:normAutofit/>
          </a:bodyPr>
          <a:lstStyle/>
          <a:p>
            <a:r>
              <a:rPr lang="en-US" sz="2600" dirty="0"/>
              <a:t>Locking nubs have been added between wing segments</a:t>
            </a:r>
            <a:endParaRPr lang="en-US" sz="2600" dirty="0">
              <a:cs typeface="Arial"/>
            </a:endParaRPr>
          </a:p>
          <a:p>
            <a:r>
              <a:rPr lang="en-US" sz="2600" dirty="0"/>
              <a:t>They provide multiple structural and functional benefits:</a:t>
            </a:r>
            <a:endParaRPr lang="en-US" sz="2600" dirty="0">
              <a:cs typeface="Arial"/>
            </a:endParaRPr>
          </a:p>
          <a:p>
            <a:pPr lvl="1"/>
            <a:r>
              <a:rPr lang="en-US" sz="2200" b="1" dirty="0"/>
              <a:t>Load Transfer:</a:t>
            </a:r>
            <a:r>
              <a:rPr lang="en-US" sz="2200" dirty="0"/>
              <a:t> Enables transfer of shear loads between wing sections </a:t>
            </a:r>
            <a:endParaRPr lang="en-US" sz="2200" dirty="0">
              <a:cs typeface="Arial"/>
            </a:endParaRPr>
          </a:p>
          <a:p>
            <a:pPr lvl="1"/>
            <a:r>
              <a:rPr lang="en-US" sz="2200" b="1" dirty="0"/>
              <a:t>Improved Assembly:</a:t>
            </a:r>
            <a:r>
              <a:rPr lang="en-US" sz="2200" dirty="0"/>
              <a:t> Enables part indexing for easy assembly </a:t>
            </a:r>
            <a:endParaRPr lang="en-US" sz="2200" dirty="0">
              <a:cs typeface="Arial"/>
            </a:endParaRPr>
          </a:p>
          <a:p>
            <a:pPr lvl="1"/>
            <a:r>
              <a:rPr lang="en-US" sz="2200" b="1" dirty="0"/>
              <a:t>Torsional Stiffness:</a:t>
            </a:r>
            <a:r>
              <a:rPr lang="en-US" sz="2200" dirty="0"/>
              <a:t> Increases torsional resistance substantially</a:t>
            </a:r>
            <a:endParaRPr lang="en-US" sz="2200" dirty="0">
              <a:cs typeface="Arial"/>
            </a:endParaRPr>
          </a:p>
        </p:txBody>
      </p:sp>
      <p:pic>
        <p:nvPicPr>
          <p:cNvPr id="7" name="Content Placeholder 6" descr="A pair of red shoes&#10;&#10;AI-generated content may be incorrect.">
            <a:extLst>
              <a:ext uri="{FF2B5EF4-FFF2-40B4-BE49-F238E27FC236}">
                <a16:creationId xmlns:a16="http://schemas.microsoft.com/office/drawing/2014/main" id="{D3F95BA9-45D5-BAD3-2170-B9B88B91CF09}"/>
              </a:ext>
            </a:extLst>
          </p:cNvPr>
          <p:cNvPicPr>
            <a:picLocks noGrp="1" noChangeAspect="1"/>
          </p:cNvPicPr>
          <p:nvPr>
            <p:ph sz="half" idx="2"/>
          </p:nvPr>
        </p:nvPicPr>
        <p:blipFill>
          <a:blip r:embed="rId2"/>
          <a:stretch>
            <a:fillRect/>
          </a:stretch>
        </p:blipFill>
        <p:spPr>
          <a:xfrm>
            <a:off x="6172202" y="2232248"/>
            <a:ext cx="2726987" cy="3464372"/>
          </a:xfrm>
          <a:ln w="38100">
            <a:solidFill>
              <a:schemeClr val="bg1"/>
            </a:solidFill>
          </a:ln>
        </p:spPr>
      </p:pic>
      <p:pic>
        <p:nvPicPr>
          <p:cNvPr id="9" name="Picture 8" descr="A red plastic object with holes&#10;&#10;AI-generated content may be incorrect.">
            <a:extLst>
              <a:ext uri="{FF2B5EF4-FFF2-40B4-BE49-F238E27FC236}">
                <a16:creationId xmlns:a16="http://schemas.microsoft.com/office/drawing/2014/main" id="{B38EF728-9780-8E95-96A3-5CCA03521375}"/>
              </a:ext>
            </a:extLst>
          </p:cNvPr>
          <p:cNvPicPr>
            <a:picLocks noChangeAspect="1"/>
          </p:cNvPicPr>
          <p:nvPr/>
        </p:nvPicPr>
        <p:blipFill>
          <a:blip r:embed="rId3"/>
          <a:stretch>
            <a:fillRect/>
          </a:stretch>
        </p:blipFill>
        <p:spPr>
          <a:xfrm>
            <a:off x="8769793" y="1593412"/>
            <a:ext cx="2859835" cy="2984610"/>
          </a:xfrm>
          <a:prstGeom prst="rect">
            <a:avLst/>
          </a:prstGeom>
          <a:ln w="38100">
            <a:solidFill>
              <a:schemeClr val="bg1"/>
            </a:solidFill>
          </a:ln>
        </p:spPr>
      </p:pic>
    </p:spTree>
    <p:extLst>
      <p:ext uri="{BB962C8B-B14F-4D97-AF65-F5344CB8AC3E}">
        <p14:creationId xmlns:p14="http://schemas.microsoft.com/office/powerpoint/2010/main" val="2823831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44A4E3-E730-27BF-AF76-32B8AD9FF5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54A86D-3EF9-2CE6-0F75-6FB460F4FC07}"/>
              </a:ext>
            </a:extLst>
          </p:cNvPr>
          <p:cNvSpPr>
            <a:spLocks noGrp="1"/>
          </p:cNvSpPr>
          <p:nvPr>
            <p:ph type="title"/>
          </p:nvPr>
        </p:nvSpPr>
        <p:spPr>
          <a:xfrm>
            <a:off x="838200" y="365125"/>
            <a:ext cx="10515600" cy="1325563"/>
          </a:xfrm>
        </p:spPr>
        <p:txBody>
          <a:bodyPr anchor="ctr">
            <a:normAutofit/>
          </a:bodyPr>
          <a:lstStyle/>
          <a:p>
            <a:r>
              <a:rPr lang="en-US" dirty="0"/>
              <a:t>Structural Modifications for Assembly</a:t>
            </a:r>
          </a:p>
        </p:txBody>
      </p:sp>
      <p:sp>
        <p:nvSpPr>
          <p:cNvPr id="3" name="Content Placeholder 2">
            <a:extLst>
              <a:ext uri="{FF2B5EF4-FFF2-40B4-BE49-F238E27FC236}">
                <a16:creationId xmlns:a16="http://schemas.microsoft.com/office/drawing/2014/main" id="{8798352F-5E31-5AC2-91B6-7364441787C9}"/>
              </a:ext>
            </a:extLst>
          </p:cNvPr>
          <p:cNvSpPr>
            <a:spLocks noGrp="1"/>
          </p:cNvSpPr>
          <p:nvPr>
            <p:ph sz="half" idx="1"/>
          </p:nvPr>
        </p:nvSpPr>
        <p:spPr>
          <a:xfrm>
            <a:off x="838200" y="1825625"/>
            <a:ext cx="5181600" cy="4670062"/>
          </a:xfrm>
        </p:spPr>
        <p:txBody>
          <a:bodyPr vert="horz" lIns="91440" tIns="45720" rIns="91440" bIns="45720" rtlCol="0" anchor="t">
            <a:normAutofit fontScale="92500" lnSpcReduction="20000"/>
          </a:bodyPr>
          <a:lstStyle/>
          <a:p>
            <a:r>
              <a:rPr lang="en-US" sz="2400"/>
              <a:t>Tabs have been added to fuselage sections</a:t>
            </a:r>
          </a:p>
          <a:p>
            <a:pPr lvl="1">
              <a:buFont typeface="Courier New" panose="020B0604020202020204" pitchFamily="34" charset="0"/>
              <a:buChar char="o"/>
            </a:pPr>
            <a:r>
              <a:rPr lang="en-US" sz="2000"/>
              <a:t>Provides indexing points to </a:t>
            </a:r>
            <a:r>
              <a:rPr lang="en-US" sz="2000" b="1"/>
              <a:t>streamline manufacturing</a:t>
            </a:r>
            <a:r>
              <a:rPr lang="en-US" sz="2000"/>
              <a:t> and increase joint rigidity</a:t>
            </a:r>
            <a:endParaRPr lang="en-US" sz="2000">
              <a:cs typeface="Arial"/>
            </a:endParaRPr>
          </a:p>
          <a:p>
            <a:r>
              <a:rPr lang="en-US" sz="2400"/>
              <a:t>A slot has been added to the </a:t>
            </a:r>
            <a:r>
              <a:rPr lang="en-US" sz="2400" dirty="0"/>
              <a:t>fuselage cover </a:t>
            </a:r>
            <a:endParaRPr lang="en-US" sz="2400" b="1" dirty="0"/>
          </a:p>
          <a:p>
            <a:pPr lvl="1">
              <a:buFont typeface="Courier New" panose="020B0604020202020204" pitchFamily="34" charset="0"/>
              <a:buChar char="o"/>
            </a:pPr>
            <a:r>
              <a:rPr lang="en-US" sz="2000" dirty="0"/>
              <a:t>Makes for </a:t>
            </a:r>
            <a:r>
              <a:rPr lang="en-US" sz="2000" b="1" dirty="0"/>
              <a:t>easier and more ridged assembly </a:t>
            </a:r>
            <a:endParaRPr lang="en-US" sz="2000" b="1">
              <a:cs typeface="Arial"/>
            </a:endParaRPr>
          </a:p>
          <a:p>
            <a:r>
              <a:rPr lang="en-US" sz="2400" dirty="0">
                <a:cs typeface="Arial"/>
              </a:rPr>
              <a:t>A 2020 rail has been added in the fuselage to:</a:t>
            </a:r>
          </a:p>
          <a:p>
            <a:pPr lvl="1">
              <a:buFont typeface="Courier New" panose="020B0604020202020204" pitchFamily="34" charset="0"/>
              <a:buChar char="o"/>
            </a:pPr>
            <a:r>
              <a:rPr lang="en-US" sz="2000" dirty="0">
                <a:cs typeface="Arial"/>
              </a:rPr>
              <a:t>Reinforce the fuselage</a:t>
            </a:r>
          </a:p>
          <a:p>
            <a:pPr lvl="1">
              <a:buFont typeface="Courier New" panose="020B0604020202020204" pitchFamily="34" charset="0"/>
              <a:buChar char="o"/>
            </a:pPr>
            <a:r>
              <a:rPr lang="en-US" sz="2000" dirty="0">
                <a:cs typeface="Arial"/>
              </a:rPr>
              <a:t>Act as a mounting point for the landing gear</a:t>
            </a:r>
          </a:p>
          <a:p>
            <a:pPr lvl="1">
              <a:buFont typeface="Courier New" panose="020B0604020202020204" pitchFamily="34" charset="0"/>
              <a:buChar char="o"/>
            </a:pPr>
            <a:r>
              <a:rPr lang="en-US" sz="2000" b="1" dirty="0">
                <a:cs typeface="Arial"/>
              </a:rPr>
              <a:t>Act as a hardpoint for payloads</a:t>
            </a:r>
          </a:p>
        </p:txBody>
      </p:sp>
      <p:pic>
        <p:nvPicPr>
          <p:cNvPr id="5" name="Picture 4" descr="A model of a plane&#10;&#10;AI-generated content may be incorrect.">
            <a:extLst>
              <a:ext uri="{FF2B5EF4-FFF2-40B4-BE49-F238E27FC236}">
                <a16:creationId xmlns:a16="http://schemas.microsoft.com/office/drawing/2014/main" id="{2E8DCE03-C528-8B5A-1DF4-A9A48A4D388A}"/>
              </a:ext>
            </a:extLst>
          </p:cNvPr>
          <p:cNvPicPr>
            <a:picLocks noChangeAspect="1"/>
          </p:cNvPicPr>
          <p:nvPr/>
        </p:nvPicPr>
        <p:blipFill>
          <a:blip r:embed="rId2"/>
          <a:srcRect t="251" b="6566"/>
          <a:stretch>
            <a:fillRect/>
          </a:stretch>
        </p:blipFill>
        <p:spPr>
          <a:xfrm>
            <a:off x="6172200" y="1825625"/>
            <a:ext cx="5181600" cy="4043761"/>
          </a:xfrm>
          <a:prstGeom prst="rect">
            <a:avLst/>
          </a:prstGeom>
          <a:noFill/>
        </p:spPr>
      </p:pic>
      <p:sp>
        <p:nvSpPr>
          <p:cNvPr id="6" name="Arrow: Left 5">
            <a:extLst>
              <a:ext uri="{FF2B5EF4-FFF2-40B4-BE49-F238E27FC236}">
                <a16:creationId xmlns:a16="http://schemas.microsoft.com/office/drawing/2014/main" id="{B93C6589-B1E0-ABE5-FAE0-09954E1DAF5A}"/>
              </a:ext>
            </a:extLst>
          </p:cNvPr>
          <p:cNvSpPr/>
          <p:nvPr/>
        </p:nvSpPr>
        <p:spPr>
          <a:xfrm rot="20100000">
            <a:off x="8211030" y="4154568"/>
            <a:ext cx="1083879" cy="210207"/>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4" name="Arrow: Left 3">
            <a:extLst>
              <a:ext uri="{FF2B5EF4-FFF2-40B4-BE49-F238E27FC236}">
                <a16:creationId xmlns:a16="http://schemas.microsoft.com/office/drawing/2014/main" id="{D767C398-DBF2-0F99-4682-BDEFA0F350F3}"/>
              </a:ext>
            </a:extLst>
          </p:cNvPr>
          <p:cNvSpPr/>
          <p:nvPr/>
        </p:nvSpPr>
        <p:spPr>
          <a:xfrm rot="20100000">
            <a:off x="9766344" y="2995911"/>
            <a:ext cx="1083879" cy="210207"/>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p>
        </p:txBody>
      </p:sp>
    </p:spTree>
    <p:extLst>
      <p:ext uri="{BB962C8B-B14F-4D97-AF65-F5344CB8AC3E}">
        <p14:creationId xmlns:p14="http://schemas.microsoft.com/office/powerpoint/2010/main" val="2157964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13A34-EFCC-527C-4A64-E307FC284692}"/>
              </a:ext>
            </a:extLst>
          </p:cNvPr>
          <p:cNvSpPr>
            <a:spLocks noGrp="1"/>
          </p:cNvSpPr>
          <p:nvPr>
            <p:ph type="title"/>
          </p:nvPr>
        </p:nvSpPr>
        <p:spPr/>
        <p:txBody>
          <a:bodyPr/>
          <a:lstStyle/>
          <a:p>
            <a:r>
              <a:rPr lang="en-US" dirty="0"/>
              <a:t>Avionics Integration</a:t>
            </a:r>
          </a:p>
        </p:txBody>
      </p:sp>
      <p:sp>
        <p:nvSpPr>
          <p:cNvPr id="3" name="Content Placeholder 2">
            <a:extLst>
              <a:ext uri="{FF2B5EF4-FFF2-40B4-BE49-F238E27FC236}">
                <a16:creationId xmlns:a16="http://schemas.microsoft.com/office/drawing/2014/main" id="{1BD3E108-AD40-ED5B-9E80-C507CD0AB5D8}"/>
              </a:ext>
            </a:extLst>
          </p:cNvPr>
          <p:cNvSpPr>
            <a:spLocks noGrp="1"/>
          </p:cNvSpPr>
          <p:nvPr>
            <p:ph sz="half" idx="1"/>
          </p:nvPr>
        </p:nvSpPr>
        <p:spPr>
          <a:xfrm>
            <a:off x="441542" y="1752556"/>
            <a:ext cx="5181600" cy="2145227"/>
          </a:xfrm>
        </p:spPr>
        <p:txBody>
          <a:bodyPr vert="horz" lIns="91440" tIns="45720" rIns="91440" bIns="45720" rtlCol="0" anchor="t">
            <a:normAutofit lnSpcReduction="10000"/>
          </a:bodyPr>
          <a:lstStyle/>
          <a:p>
            <a:r>
              <a:rPr lang="en-US" sz="2400" dirty="0"/>
              <a:t>Preliminary Avionics integration is being conducted in parallel with the manufacturing</a:t>
            </a:r>
            <a:endParaRPr lang="en-US" sz="2400" dirty="0">
              <a:cs typeface="Arial"/>
            </a:endParaRPr>
          </a:p>
          <a:p>
            <a:pPr lvl="1">
              <a:buFont typeface="Courier New" panose="020B0604020202020204" pitchFamily="34" charset="0"/>
              <a:buChar char="o"/>
            </a:pPr>
            <a:r>
              <a:rPr lang="en-US" sz="2000" dirty="0"/>
              <a:t>Ensuring that mounting points and clearances for all the hardware correct</a:t>
            </a:r>
            <a:endParaRPr lang="en-US" sz="2000" dirty="0">
              <a:cs typeface="Arial"/>
            </a:endParaRPr>
          </a:p>
        </p:txBody>
      </p:sp>
      <p:sp>
        <p:nvSpPr>
          <p:cNvPr id="4" name="Content Placeholder 3">
            <a:extLst>
              <a:ext uri="{FF2B5EF4-FFF2-40B4-BE49-F238E27FC236}">
                <a16:creationId xmlns:a16="http://schemas.microsoft.com/office/drawing/2014/main" id="{C99E8170-7F28-E79C-D149-AF591065EBD6}"/>
              </a:ext>
            </a:extLst>
          </p:cNvPr>
          <p:cNvSpPr>
            <a:spLocks noGrp="1"/>
          </p:cNvSpPr>
          <p:nvPr>
            <p:ph sz="half" idx="2"/>
          </p:nvPr>
        </p:nvSpPr>
        <p:spPr>
          <a:xfrm>
            <a:off x="5886948" y="1753101"/>
            <a:ext cx="5866451" cy="2145227"/>
          </a:xfrm>
        </p:spPr>
        <p:txBody>
          <a:bodyPr vert="horz" lIns="91440" tIns="45720" rIns="91440" bIns="45720" rtlCol="0" anchor="t">
            <a:normAutofit lnSpcReduction="10000"/>
          </a:bodyPr>
          <a:lstStyle/>
          <a:p>
            <a:r>
              <a:rPr lang="en-US" sz="2400" dirty="0"/>
              <a:t>The 2020 aluminum bar embedded into the fuselage base also serves:</a:t>
            </a:r>
            <a:endParaRPr lang="en-US" sz="2400" dirty="0">
              <a:cs typeface="Arial"/>
            </a:endParaRPr>
          </a:p>
          <a:p>
            <a:pPr lvl="1">
              <a:buFont typeface="Courier New" panose="020B0604020202020204" pitchFamily="34" charset="0"/>
              <a:buChar char="o"/>
            </a:pPr>
            <a:r>
              <a:rPr lang="en-US" sz="1600" dirty="0"/>
              <a:t>A </a:t>
            </a:r>
            <a:r>
              <a:rPr lang="en-US" sz="1600" b="1" dirty="0"/>
              <a:t>universal mounting interface</a:t>
            </a:r>
            <a:r>
              <a:rPr lang="en-US" sz="1600" dirty="0"/>
              <a:t> for avionics trays and payloads.</a:t>
            </a:r>
            <a:endParaRPr lang="en-US" sz="1600" dirty="0">
              <a:cs typeface="Arial"/>
            </a:endParaRPr>
          </a:p>
          <a:p>
            <a:pPr lvl="1">
              <a:buFont typeface="Courier New" panose="020B0604020202020204" pitchFamily="34" charset="0"/>
              <a:buChar char="o"/>
            </a:pPr>
            <a:r>
              <a:rPr lang="en-US" sz="1600" dirty="0">
                <a:cs typeface="Arial"/>
              </a:rPr>
              <a:t>And enables</a:t>
            </a:r>
            <a:r>
              <a:rPr lang="en-US" sz="1600" b="1" dirty="0">
                <a:cs typeface="Arial"/>
              </a:rPr>
              <a:t> easy reconfiguration</a:t>
            </a:r>
            <a:r>
              <a:rPr lang="en-US" sz="1600" dirty="0">
                <a:cs typeface="Arial"/>
              </a:rPr>
              <a:t> of internal loadout for missions</a:t>
            </a:r>
          </a:p>
        </p:txBody>
      </p:sp>
      <p:pic>
        <p:nvPicPr>
          <p:cNvPr id="8" name="Picture 7">
            <a:extLst>
              <a:ext uri="{FF2B5EF4-FFF2-40B4-BE49-F238E27FC236}">
                <a16:creationId xmlns:a16="http://schemas.microsoft.com/office/drawing/2014/main" id="{5E6CE8DF-75B6-99FD-F9C6-2CF4D020ED2C}"/>
              </a:ext>
            </a:extLst>
          </p:cNvPr>
          <p:cNvPicPr>
            <a:picLocks noChangeAspect="1"/>
          </p:cNvPicPr>
          <p:nvPr/>
        </p:nvPicPr>
        <p:blipFill>
          <a:blip r:embed="rId2"/>
          <a:stretch>
            <a:fillRect/>
          </a:stretch>
        </p:blipFill>
        <p:spPr>
          <a:xfrm rot="10800000">
            <a:off x="6116687" y="3789316"/>
            <a:ext cx="5614671" cy="2023518"/>
          </a:xfrm>
          <a:prstGeom prst="rect">
            <a:avLst/>
          </a:prstGeom>
        </p:spPr>
      </p:pic>
      <p:pic>
        <p:nvPicPr>
          <p:cNvPr id="6" name="Picture 5">
            <a:extLst>
              <a:ext uri="{FF2B5EF4-FFF2-40B4-BE49-F238E27FC236}">
                <a16:creationId xmlns:a16="http://schemas.microsoft.com/office/drawing/2014/main" id="{2B8BA5A9-09C7-874B-31AE-2BA6C9DA762E}"/>
              </a:ext>
            </a:extLst>
          </p:cNvPr>
          <p:cNvPicPr>
            <a:picLocks noChangeAspect="1"/>
          </p:cNvPicPr>
          <p:nvPr/>
        </p:nvPicPr>
        <p:blipFill>
          <a:blip r:embed="rId3"/>
          <a:stretch>
            <a:fillRect/>
          </a:stretch>
        </p:blipFill>
        <p:spPr>
          <a:xfrm>
            <a:off x="380126" y="3789316"/>
            <a:ext cx="5621691" cy="2020352"/>
          </a:xfrm>
          <a:prstGeom prst="rect">
            <a:avLst/>
          </a:prstGeom>
        </p:spPr>
      </p:pic>
    </p:spTree>
    <p:extLst>
      <p:ext uri="{BB962C8B-B14F-4D97-AF65-F5344CB8AC3E}">
        <p14:creationId xmlns:p14="http://schemas.microsoft.com/office/powerpoint/2010/main" val="29668883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A7638-2DC6-57AC-8E4E-B52953B1967B}"/>
              </a:ext>
            </a:extLst>
          </p:cNvPr>
          <p:cNvSpPr>
            <a:spLocks noGrp="1"/>
          </p:cNvSpPr>
          <p:nvPr>
            <p:ph type="title"/>
          </p:nvPr>
        </p:nvSpPr>
        <p:spPr/>
        <p:txBody>
          <a:bodyPr/>
          <a:lstStyle/>
          <a:p>
            <a:r>
              <a:rPr lang="en-US" dirty="0">
                <a:latin typeface="Impact"/>
              </a:rPr>
              <a:t>Payload Accommodation</a:t>
            </a:r>
          </a:p>
        </p:txBody>
      </p:sp>
      <p:sp>
        <p:nvSpPr>
          <p:cNvPr id="3" name="Content Placeholder 2">
            <a:extLst>
              <a:ext uri="{FF2B5EF4-FFF2-40B4-BE49-F238E27FC236}">
                <a16:creationId xmlns:a16="http://schemas.microsoft.com/office/drawing/2014/main" id="{6807CCD1-C55D-4B3F-54C0-8F1BD111854C}"/>
              </a:ext>
            </a:extLst>
          </p:cNvPr>
          <p:cNvSpPr>
            <a:spLocks noGrp="1"/>
          </p:cNvSpPr>
          <p:nvPr>
            <p:ph sz="half" idx="1"/>
          </p:nvPr>
        </p:nvSpPr>
        <p:spPr>
          <a:xfrm>
            <a:off x="451981" y="1460282"/>
            <a:ext cx="4565737" cy="4659624"/>
          </a:xfrm>
        </p:spPr>
        <p:txBody>
          <a:bodyPr vert="horz" lIns="91440" tIns="45720" rIns="91440" bIns="45720" rtlCol="0" anchor="t">
            <a:normAutofit fontScale="85000" lnSpcReduction="20000"/>
          </a:bodyPr>
          <a:lstStyle/>
          <a:p>
            <a:r>
              <a:rPr lang="en-US" dirty="0"/>
              <a:t>A simple </a:t>
            </a:r>
            <a:r>
              <a:rPr lang="en-US" b="1" dirty="0"/>
              <a:t>pylon structure </a:t>
            </a:r>
            <a:r>
              <a:rPr lang="en-US" dirty="0"/>
              <a:t>as  added support the mounting any of the 2" PVC chassis sensor packages the lab has developed</a:t>
            </a:r>
            <a:endParaRPr lang="en-US" dirty="0">
              <a:cs typeface="Arial"/>
            </a:endParaRPr>
          </a:p>
          <a:p>
            <a:pPr lvl="1">
              <a:buFont typeface="Courier New" panose="020B0604020202020204" pitchFamily="34" charset="0"/>
              <a:buChar char="o"/>
            </a:pPr>
            <a:r>
              <a:rPr lang="en-US" dirty="0">
                <a:cs typeface="Arial"/>
              </a:rPr>
              <a:t>Ex. Deployable water quality sensor</a:t>
            </a:r>
          </a:p>
          <a:p>
            <a:r>
              <a:rPr lang="en-US" dirty="0"/>
              <a:t>This modularity allows for </a:t>
            </a:r>
            <a:r>
              <a:rPr lang="en-US" b="1" dirty="0"/>
              <a:t>collaborative research projects</a:t>
            </a:r>
            <a:r>
              <a:rPr lang="en-US" dirty="0"/>
              <a:t> </a:t>
            </a:r>
            <a:endParaRPr lang="en-US"/>
          </a:p>
          <a:p>
            <a:pPr lvl="1">
              <a:buFont typeface="Courier New" panose="020B0604020202020204" pitchFamily="34" charset="0"/>
              <a:buChar char="o"/>
            </a:pPr>
            <a:r>
              <a:rPr lang="en-US" dirty="0"/>
              <a:t>external partners can attach their instrumentation without substantially altering the aircraft. </a:t>
            </a:r>
            <a:endParaRPr lang="en-US" dirty="0">
              <a:cs typeface="Arial"/>
            </a:endParaRPr>
          </a:p>
          <a:p>
            <a:r>
              <a:rPr lang="en-US" dirty="0"/>
              <a:t>Future upgrades may include quick-release interfaces.</a:t>
            </a:r>
            <a:endParaRPr lang="en-US" dirty="0">
              <a:cs typeface="Arial"/>
            </a:endParaRPr>
          </a:p>
        </p:txBody>
      </p:sp>
      <p:pic>
        <p:nvPicPr>
          <p:cNvPr id="6" name="Content Placeholder 5" descr="A red and white toy airplane&#10;&#10;AI-generated content may be incorrect.">
            <a:extLst>
              <a:ext uri="{FF2B5EF4-FFF2-40B4-BE49-F238E27FC236}">
                <a16:creationId xmlns:a16="http://schemas.microsoft.com/office/drawing/2014/main" id="{6C73194A-00B7-FD3C-D466-8099B8930A71}"/>
              </a:ext>
            </a:extLst>
          </p:cNvPr>
          <p:cNvPicPr>
            <a:picLocks noGrp="1" noChangeAspect="1"/>
          </p:cNvPicPr>
          <p:nvPr>
            <p:ph sz="half" idx="2"/>
          </p:nvPr>
        </p:nvPicPr>
        <p:blipFill>
          <a:blip r:embed="rId2"/>
          <a:stretch>
            <a:fillRect/>
          </a:stretch>
        </p:blipFill>
        <p:spPr>
          <a:xfrm>
            <a:off x="6996830" y="3636008"/>
            <a:ext cx="4837134" cy="1121967"/>
          </a:xfrm>
        </p:spPr>
      </p:pic>
      <p:pic>
        <p:nvPicPr>
          <p:cNvPr id="8" name="Picture 7" descr="A red and white object with a long handle&#10;&#10;AI-generated content may be incorrect.">
            <a:extLst>
              <a:ext uri="{FF2B5EF4-FFF2-40B4-BE49-F238E27FC236}">
                <a16:creationId xmlns:a16="http://schemas.microsoft.com/office/drawing/2014/main" id="{1032E684-218F-E999-CBE8-A21DE37BA7EF}"/>
              </a:ext>
            </a:extLst>
          </p:cNvPr>
          <p:cNvPicPr>
            <a:picLocks noChangeAspect="1"/>
          </p:cNvPicPr>
          <p:nvPr/>
        </p:nvPicPr>
        <p:blipFill>
          <a:blip r:embed="rId3"/>
          <a:stretch>
            <a:fillRect/>
          </a:stretch>
        </p:blipFill>
        <p:spPr>
          <a:xfrm>
            <a:off x="6996831" y="2175308"/>
            <a:ext cx="4837134" cy="1428588"/>
          </a:xfrm>
          <a:prstGeom prst="rect">
            <a:avLst/>
          </a:prstGeom>
        </p:spPr>
      </p:pic>
      <p:pic>
        <p:nvPicPr>
          <p:cNvPr id="4" name="Picture 3" descr="A collage of a device&#10;&#10;AI-generated content may be incorrect.">
            <a:extLst>
              <a:ext uri="{FF2B5EF4-FFF2-40B4-BE49-F238E27FC236}">
                <a16:creationId xmlns:a16="http://schemas.microsoft.com/office/drawing/2014/main" id="{3AC89A17-BB35-3981-93E1-2EE56D169CF6}"/>
              </a:ext>
            </a:extLst>
          </p:cNvPr>
          <p:cNvPicPr>
            <a:picLocks noChangeAspect="1"/>
          </p:cNvPicPr>
          <p:nvPr/>
        </p:nvPicPr>
        <p:blipFill>
          <a:blip r:embed="rId4"/>
          <a:srcRect t="296" r="75320" b="5629"/>
          <a:stretch>
            <a:fillRect/>
          </a:stretch>
        </p:blipFill>
        <p:spPr>
          <a:xfrm>
            <a:off x="5287026" y="1748395"/>
            <a:ext cx="1608481" cy="3368845"/>
          </a:xfrm>
          <a:prstGeom prst="rect">
            <a:avLst/>
          </a:prstGeom>
        </p:spPr>
      </p:pic>
    </p:spTree>
    <p:extLst>
      <p:ext uri="{BB962C8B-B14F-4D97-AF65-F5344CB8AC3E}">
        <p14:creationId xmlns:p14="http://schemas.microsoft.com/office/powerpoint/2010/main" val="1018786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BF9774-993D-8E93-44FC-3413C574C1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7006A0-6D7A-CA45-F9BF-DB5BFDF7A998}"/>
              </a:ext>
            </a:extLst>
          </p:cNvPr>
          <p:cNvSpPr>
            <a:spLocks noGrp="1"/>
          </p:cNvSpPr>
          <p:nvPr>
            <p:ph type="title"/>
          </p:nvPr>
        </p:nvSpPr>
        <p:spPr/>
        <p:txBody>
          <a:bodyPr/>
          <a:lstStyle/>
          <a:p>
            <a:r>
              <a:rPr lang="en-US" dirty="0">
                <a:latin typeface="Impact"/>
              </a:rPr>
              <a:t>Next Steps</a:t>
            </a:r>
            <a:endParaRPr lang="en-US" dirty="0"/>
          </a:p>
        </p:txBody>
      </p:sp>
      <p:graphicFrame>
        <p:nvGraphicFramePr>
          <p:cNvPr id="11" name="Content Placeholder 10">
            <a:extLst>
              <a:ext uri="{FF2B5EF4-FFF2-40B4-BE49-F238E27FC236}">
                <a16:creationId xmlns:a16="http://schemas.microsoft.com/office/drawing/2014/main" id="{255D2EF2-9E75-B7CA-9F3A-8017D1893F62}"/>
              </a:ext>
            </a:extLst>
          </p:cNvPr>
          <p:cNvGraphicFramePr>
            <a:graphicFrameLocks noGrp="1"/>
          </p:cNvGraphicFramePr>
          <p:nvPr>
            <p:ph sz="half" idx="2"/>
          </p:nvPr>
        </p:nvGraphicFramePr>
        <p:xfrm>
          <a:off x="838200" y="1711894"/>
          <a:ext cx="10526972" cy="40433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91597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14FC6-FE3D-7B45-84BE-3C726AB1D86B}"/>
              </a:ext>
            </a:extLst>
          </p:cNvPr>
          <p:cNvSpPr>
            <a:spLocks noGrp="1"/>
          </p:cNvSpPr>
          <p:nvPr>
            <p:ph type="title"/>
          </p:nvPr>
        </p:nvSpPr>
        <p:spPr/>
        <p:txBody>
          <a:bodyPr/>
          <a:lstStyle/>
          <a:p>
            <a:r>
              <a:rPr lang="en-US" dirty="0"/>
              <a:t>Thank You for Your Time</a:t>
            </a:r>
          </a:p>
        </p:txBody>
      </p:sp>
      <p:sp>
        <p:nvSpPr>
          <p:cNvPr id="3" name="Text Placeholder 2">
            <a:extLst>
              <a:ext uri="{FF2B5EF4-FFF2-40B4-BE49-F238E27FC236}">
                <a16:creationId xmlns:a16="http://schemas.microsoft.com/office/drawing/2014/main" id="{83A473F4-C73D-8C4A-8929-A707A37594D9}"/>
              </a:ext>
            </a:extLst>
          </p:cNvPr>
          <p:cNvSpPr>
            <a:spLocks noGrp="1"/>
          </p:cNvSpPr>
          <p:nvPr>
            <p:ph type="body" idx="1"/>
          </p:nvPr>
        </p:nvSpPr>
        <p:spPr/>
        <p:txBody>
          <a:bodyPr/>
          <a:lstStyle/>
          <a:p>
            <a:pPr>
              <a:lnSpc>
                <a:spcPct val="100000"/>
              </a:lnSpc>
              <a:spcBef>
                <a:spcPts val="0"/>
              </a:spcBef>
            </a:pPr>
            <a:r>
              <a:rPr lang="en-US" dirty="0"/>
              <a:t>Lab GitHub: github.com/arts-laboratory</a:t>
            </a:r>
          </a:p>
        </p:txBody>
      </p:sp>
    </p:spTree>
    <p:extLst>
      <p:ext uri="{BB962C8B-B14F-4D97-AF65-F5344CB8AC3E}">
        <p14:creationId xmlns:p14="http://schemas.microsoft.com/office/powerpoint/2010/main" val="3387642774"/>
      </p:ext>
    </p:extLst>
  </p:cSld>
  <p:clrMapOvr>
    <a:masterClrMapping/>
  </p:clrMapOvr>
</p:sld>
</file>

<file path=ppt/theme/theme1.xml><?xml version="1.0" encoding="utf-8"?>
<a:theme xmlns:a="http://schemas.openxmlformats.org/drawingml/2006/main" name="UofSC Simple Theme">
  <a:themeElements>
    <a:clrScheme name="Custom 1">
      <a:dk1>
        <a:srgbClr val="000000"/>
      </a:dk1>
      <a:lt1>
        <a:srgbClr val="FFFFFF"/>
      </a:lt1>
      <a:dk2>
        <a:srgbClr val="73000A"/>
      </a:dk2>
      <a:lt2>
        <a:srgbClr val="E7E6E6"/>
      </a:lt2>
      <a:accent1>
        <a:srgbClr val="0D3841"/>
      </a:accent1>
      <a:accent2>
        <a:srgbClr val="E23B38"/>
      </a:accent2>
      <a:accent3>
        <a:srgbClr val="759005"/>
      </a:accent3>
      <a:accent4>
        <a:srgbClr val="FFF89E"/>
      </a:accent4>
      <a:accent5>
        <a:srgbClr val="3277B6"/>
      </a:accent5>
      <a:accent6>
        <a:srgbClr val="C1D832"/>
      </a:accent6>
      <a:hlink>
        <a:srgbClr val="73000A"/>
      </a:hlink>
      <a:folHlink>
        <a:srgbClr val="E23B38"/>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0E35BC0C-4535-7F41-8EDB-CB375E44534D}" vid="{89EE9AB1-1FC3-EE42-B60A-9165AA83424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usc_engineering_powerpoint</Template>
  <TotalTime>224</TotalTime>
  <Words>312</Words>
  <Application>Microsoft Office PowerPoint</Application>
  <PresentationFormat>Widescreen</PresentationFormat>
  <Paragraphs>52</Paragraphs>
  <Slides>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Arial Black</vt:lpstr>
      <vt:lpstr>Calibri</vt:lpstr>
      <vt:lpstr>Courier New</vt:lpstr>
      <vt:lpstr>Impact</vt:lpstr>
      <vt:lpstr>UofSC Simple Theme</vt:lpstr>
      <vt:lpstr>SWIFT UAV</vt:lpstr>
      <vt:lpstr>Design &amp; Manufacturing Progress</vt:lpstr>
      <vt:lpstr>Structural Modifications for Assembly</vt:lpstr>
      <vt:lpstr>Structural Modifications for Assembly</vt:lpstr>
      <vt:lpstr>Avionics Integration</vt:lpstr>
      <vt:lpstr>Payload Accommodation</vt:lpstr>
      <vt:lpstr>Next Steps</vt:lpstr>
      <vt:lpstr>Thank You for Your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Austin Downey</dc:creator>
  <cp:lastModifiedBy>Garcia-Sandoval, Mateo</cp:lastModifiedBy>
  <cp:revision>14</cp:revision>
  <dcterms:created xsi:type="dcterms:W3CDTF">2024-06-17T18:22:44Z</dcterms:created>
  <dcterms:modified xsi:type="dcterms:W3CDTF">2025-11-10T14:02:16Z</dcterms:modified>
</cp:coreProperties>
</file>

<file path=docProps/thumbnail.jpeg>
</file>